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7FFFCB7C_45FCC5A.xml" ContentType="application/vnd.ms-powerpoint.comments+xml"/>
  <Override PartName="/ppt/notesSlides/notesSlide6.xml" ContentType="application/vnd.openxmlformats-officedocument.presentationml.notesSlide+xml"/>
  <Override PartName="/ppt/comments/modernComment_7FFFCB5A_BEE92C0D.xml" ContentType="application/vnd.ms-powerpoint.comments+xml"/>
  <Override PartName="/ppt/notesSlides/notesSlide7.xml" ContentType="application/vnd.openxmlformats-officedocument.presentationml.notesSlide+xml"/>
  <Override PartName="/ppt/comments/modernComment_7FFFCB75_7D3040CB.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7FFFCB6A_15334EBD.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58" r:id="rId5"/>
  </p:sldMasterIdLst>
  <p:notesMasterIdLst>
    <p:notesMasterId r:id="rId31"/>
  </p:notesMasterIdLst>
  <p:handoutMasterIdLst>
    <p:handoutMasterId r:id="rId32"/>
  </p:handoutMasterIdLst>
  <p:sldIdLst>
    <p:sldId id="2147470149" r:id="rId6"/>
    <p:sldId id="2147470201" r:id="rId7"/>
    <p:sldId id="2147470182" r:id="rId8"/>
    <p:sldId id="2147470184" r:id="rId9"/>
    <p:sldId id="2147470213" r:id="rId10"/>
    <p:sldId id="2147470215" r:id="rId11"/>
    <p:sldId id="2147470216" r:id="rId12"/>
    <p:sldId id="2147470217" r:id="rId13"/>
    <p:sldId id="2147470218" r:id="rId14"/>
    <p:sldId id="2147470219" r:id="rId15"/>
    <p:sldId id="2147470192" r:id="rId16"/>
    <p:sldId id="2147470195" r:id="rId17"/>
    <p:sldId id="2147470199" r:id="rId18"/>
    <p:sldId id="2147470187" r:id="rId19"/>
    <p:sldId id="2147470181" r:id="rId20"/>
    <p:sldId id="2147470168" r:id="rId21"/>
    <p:sldId id="270" r:id="rId22"/>
    <p:sldId id="2147470204" r:id="rId23"/>
    <p:sldId id="2147470170" r:id="rId24"/>
    <p:sldId id="2147470197" r:id="rId25"/>
    <p:sldId id="2147470198" r:id="rId26"/>
    <p:sldId id="264" r:id="rId27"/>
    <p:sldId id="2147470202" r:id="rId28"/>
    <p:sldId id="2147470205" r:id="rId29"/>
    <p:sldId id="214747018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95B372-2A8E-4841-B250-2B07466E9024}">
          <p14:sldIdLst>
            <p14:sldId id="2147470149"/>
            <p14:sldId id="2147470201"/>
            <p14:sldId id="2147470182"/>
            <p14:sldId id="2147470184"/>
            <p14:sldId id="2147470213"/>
            <p14:sldId id="2147470215"/>
            <p14:sldId id="2147470216"/>
            <p14:sldId id="2147470217"/>
            <p14:sldId id="2147470218"/>
            <p14:sldId id="2147470219"/>
            <p14:sldId id="2147470192"/>
            <p14:sldId id="2147470195"/>
            <p14:sldId id="2147470199"/>
            <p14:sldId id="2147470187"/>
            <p14:sldId id="2147470181"/>
            <p14:sldId id="2147470168"/>
            <p14:sldId id="270"/>
            <p14:sldId id="2147470204"/>
            <p14:sldId id="2147470170"/>
            <p14:sldId id="2147470197"/>
            <p14:sldId id="2147470198"/>
            <p14:sldId id="264"/>
            <p14:sldId id="2147470202"/>
            <p14:sldId id="2147470205"/>
            <p14:sldId id="2147470186"/>
          </p14:sldIdLst>
        </p14:section>
      </p14:sectionLst>
    </p:ext>
    <p:ext uri="{EFAFB233-063F-42B5-8137-9DF3F51BA10A}">
      <p15:sldGuideLst xmlns:p15="http://schemas.microsoft.com/office/powerpoint/2012/main">
        <p15:guide id="1" orient="horz" pos="4176" userDrawn="1">
          <p15:clr>
            <a:srgbClr val="A4A3A4"/>
          </p15:clr>
        </p15:guide>
        <p15:guide id="2" pos="7440" userDrawn="1">
          <p15:clr>
            <a:srgbClr val="A4A3A4"/>
          </p15:clr>
        </p15:guide>
        <p15:guide id="3" pos="21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DAF690C-CF5F-4878-371A-1A88716C3FCD}" name="Coldagelli, Nick R" initials="CR" userId="S::ncoldagelli@periscope.com::22e35263-efc6-420a-b85c-bdbaa7f5912b" providerId="AD"/>
  <p188:author id="{C0EFA26D-43CF-9271-120D-88FF237B7D25}" name="Sheri Hernandez" initials="SH" userId="S::SHernandez1@innovage.com::8ac5ec28-9eac-4850-94a0-b5c2f9518dcd" providerId="AD"/>
  <p188:author id="{2A4521EE-7E48-76AE-7F65-D421C18BF792}" name="Holt, Leslie E" initials="" userId="S::LEHOLT@PERISCOPE.COM::676423f3-3d0d-4195-bed6-845b3d6bb4d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300"/>
    <a:srgbClr val="F16221"/>
    <a:srgbClr val="00877C"/>
    <a:srgbClr val="643A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25DC3C-09A6-4C47-801D-2CD7977F24A6}" v="24" dt="2025-07-07T22:31:00.0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4404" autoAdjust="0"/>
  </p:normalViewPr>
  <p:slideViewPr>
    <p:cSldViewPr snapToGrid="0">
      <p:cViewPr varScale="1">
        <p:scale>
          <a:sx n="77" d="100"/>
          <a:sy n="77" d="100"/>
        </p:scale>
        <p:origin x="308" y="56"/>
      </p:cViewPr>
      <p:guideLst>
        <p:guide orient="horz" pos="4176"/>
        <p:guide pos="7440"/>
        <p:guide pos="216"/>
      </p:guideLst>
    </p:cSldViewPr>
  </p:slideViewPr>
  <p:notesTextViewPr>
    <p:cViewPr>
      <p:scale>
        <a:sx n="1" d="1"/>
        <a:sy n="1" d="1"/>
      </p:scale>
      <p:origin x="0" y="0"/>
    </p:cViewPr>
  </p:notesTextViewPr>
  <p:notesViewPr>
    <p:cSldViewPr snapToGrid="0">
      <p:cViewPr>
        <p:scale>
          <a:sx n="1" d="2"/>
          <a:sy n="1" d="2"/>
        </p:scale>
        <p:origin x="5320" y="152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8/10/relationships/authors" Target="authors.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 Zighelboim" userId="e86e61c1-721a-421f-a28b-dd37950ab4f6" providerId="ADAL" clId="{2A3DC5AF-C789-40DF-A2CF-39A199DCFA79}"/>
    <pc:docChg chg="undo custSel delSld modSld addMainMaster delMainMaster modMainMaster modSection">
      <pc:chgData name="Ron Zighelboim" userId="e86e61c1-721a-421f-a28b-dd37950ab4f6" providerId="ADAL" clId="{2A3DC5AF-C789-40DF-A2CF-39A199DCFA79}" dt="2025-07-08T01:36:57.683" v="6" actId="14100"/>
      <pc:docMkLst>
        <pc:docMk/>
      </pc:docMkLst>
      <pc:sldChg chg="modSp mod">
        <pc:chgData name="Ron Zighelboim" userId="e86e61c1-721a-421f-a28b-dd37950ab4f6" providerId="ADAL" clId="{2A3DC5AF-C789-40DF-A2CF-39A199DCFA79}" dt="2025-07-08T01:36:57.683" v="6" actId="14100"/>
        <pc:sldMkLst>
          <pc:docMk/>
          <pc:sldMk cId="355684029" sldId="2147470186"/>
        </pc:sldMkLst>
        <pc:spChg chg="mod">
          <ac:chgData name="Ron Zighelboim" userId="e86e61c1-721a-421f-a28b-dd37950ab4f6" providerId="ADAL" clId="{2A3DC5AF-C789-40DF-A2CF-39A199DCFA79}" dt="2025-07-08T01:36:57.683" v="6" actId="14100"/>
          <ac:spMkLst>
            <pc:docMk/>
            <pc:sldMk cId="355684029" sldId="2147470186"/>
            <ac:spMk id="4" creationId="{126A48C6-93E7-0886-34F3-94256F02606D}"/>
          </ac:spMkLst>
        </pc:spChg>
        <pc:picChg chg="mod">
          <ac:chgData name="Ron Zighelboim" userId="e86e61c1-721a-421f-a28b-dd37950ab4f6" providerId="ADAL" clId="{2A3DC5AF-C789-40DF-A2CF-39A199DCFA79}" dt="2025-07-08T01:36:48.228" v="5" actId="14100"/>
          <ac:picMkLst>
            <pc:docMk/>
            <pc:sldMk cId="355684029" sldId="2147470186"/>
            <ac:picMk id="10" creationId="{4FC56EEA-6B92-0A7C-5BC0-8793AA729490}"/>
          </ac:picMkLst>
        </pc:picChg>
        <pc:picChg chg="mod">
          <ac:chgData name="Ron Zighelboim" userId="e86e61c1-721a-421f-a28b-dd37950ab4f6" providerId="ADAL" clId="{2A3DC5AF-C789-40DF-A2CF-39A199DCFA79}" dt="2025-07-08T01:36:48.228" v="5" actId="14100"/>
          <ac:picMkLst>
            <pc:docMk/>
            <pc:sldMk cId="355684029" sldId="2147470186"/>
            <ac:picMk id="12" creationId="{39DCFEC9-63CD-BE6E-2024-BF39AC0A1A41}"/>
          </ac:picMkLst>
        </pc:picChg>
        <pc:picChg chg="mod">
          <ac:chgData name="Ron Zighelboim" userId="e86e61c1-721a-421f-a28b-dd37950ab4f6" providerId="ADAL" clId="{2A3DC5AF-C789-40DF-A2CF-39A199DCFA79}" dt="2025-07-08T01:36:48.228" v="5" actId="14100"/>
          <ac:picMkLst>
            <pc:docMk/>
            <pc:sldMk cId="355684029" sldId="2147470186"/>
            <ac:picMk id="14" creationId="{6D072871-A607-9CF0-92CF-DF7329345289}"/>
          </ac:picMkLst>
        </pc:picChg>
      </pc:sldChg>
      <pc:sldChg chg="modSp mod">
        <pc:chgData name="Ron Zighelboim" userId="e86e61c1-721a-421f-a28b-dd37950ab4f6" providerId="ADAL" clId="{2A3DC5AF-C789-40DF-A2CF-39A199DCFA79}" dt="2025-07-07T22:50:15.940" v="0" actId="2711"/>
        <pc:sldMkLst>
          <pc:docMk/>
          <pc:sldMk cId="2612795082" sldId="2147470201"/>
        </pc:sldMkLst>
        <pc:spChg chg="mod">
          <ac:chgData name="Ron Zighelboim" userId="e86e61c1-721a-421f-a28b-dd37950ab4f6" providerId="ADAL" clId="{2A3DC5AF-C789-40DF-A2CF-39A199DCFA79}" dt="2025-07-07T22:50:15.940" v="0" actId="2711"/>
          <ac:spMkLst>
            <pc:docMk/>
            <pc:sldMk cId="2612795082" sldId="2147470201"/>
            <ac:spMk id="5" creationId="{35B07EEB-2510-1687-733D-B7372AE5870E}"/>
          </ac:spMkLst>
        </pc:spChg>
      </pc:sldChg>
      <pc:sldChg chg="del">
        <pc:chgData name="Ron Zighelboim" userId="e86e61c1-721a-421f-a28b-dd37950ab4f6" providerId="ADAL" clId="{2A3DC5AF-C789-40DF-A2CF-39A199DCFA79}" dt="2025-07-08T01:36:28.319" v="3" actId="47"/>
        <pc:sldMkLst>
          <pc:docMk/>
          <pc:sldMk cId="2591820022" sldId="2147470214"/>
        </pc:sldMkLst>
      </pc:sldChg>
      <pc:sldMasterChg chg="new del mod addSldLayout delSldLayout">
        <pc:chgData name="Ron Zighelboim" userId="e86e61c1-721a-421f-a28b-dd37950ab4f6" providerId="ADAL" clId="{2A3DC5AF-C789-40DF-A2CF-39A199DCFA79}" dt="2025-07-07T22:52:11.275" v="2" actId="6938"/>
        <pc:sldMasterMkLst>
          <pc:docMk/>
          <pc:sldMasterMk cId="1929563511" sldId="2147483791"/>
        </pc:sldMasterMkLst>
        <pc:sldLayoutChg chg="new del replId">
          <pc:chgData name="Ron Zighelboim" userId="e86e61c1-721a-421f-a28b-dd37950ab4f6" providerId="ADAL" clId="{2A3DC5AF-C789-40DF-A2CF-39A199DCFA79}" dt="2025-07-07T22:52:11.275" v="2" actId="6938"/>
          <pc:sldLayoutMkLst>
            <pc:docMk/>
            <pc:sldMasterMk cId="1929563511" sldId="2147483791"/>
            <pc:sldLayoutMk cId="3347997160" sldId="2147483792"/>
          </pc:sldLayoutMkLst>
        </pc:sldLayoutChg>
        <pc:sldLayoutChg chg="new del replId">
          <pc:chgData name="Ron Zighelboim" userId="e86e61c1-721a-421f-a28b-dd37950ab4f6" providerId="ADAL" clId="{2A3DC5AF-C789-40DF-A2CF-39A199DCFA79}" dt="2025-07-07T22:52:11.275" v="2" actId="6938"/>
          <pc:sldLayoutMkLst>
            <pc:docMk/>
            <pc:sldMasterMk cId="1929563511" sldId="2147483791"/>
            <pc:sldLayoutMk cId="1667265731" sldId="2147483793"/>
          </pc:sldLayoutMkLst>
        </pc:sldLayoutChg>
        <pc:sldLayoutChg chg="new del replId">
          <pc:chgData name="Ron Zighelboim" userId="e86e61c1-721a-421f-a28b-dd37950ab4f6" providerId="ADAL" clId="{2A3DC5AF-C789-40DF-A2CF-39A199DCFA79}" dt="2025-07-07T22:52:11.275" v="2" actId="6938"/>
          <pc:sldLayoutMkLst>
            <pc:docMk/>
            <pc:sldMasterMk cId="1929563511" sldId="2147483791"/>
            <pc:sldLayoutMk cId="3661824550" sldId="2147483794"/>
          </pc:sldLayoutMkLst>
        </pc:sldLayoutChg>
        <pc:sldLayoutChg chg="new del replId">
          <pc:chgData name="Ron Zighelboim" userId="e86e61c1-721a-421f-a28b-dd37950ab4f6" providerId="ADAL" clId="{2A3DC5AF-C789-40DF-A2CF-39A199DCFA79}" dt="2025-07-07T22:52:11.275" v="2" actId="6938"/>
          <pc:sldLayoutMkLst>
            <pc:docMk/>
            <pc:sldMasterMk cId="1929563511" sldId="2147483791"/>
            <pc:sldLayoutMk cId="3069455822" sldId="2147483795"/>
          </pc:sldLayoutMkLst>
        </pc:sldLayoutChg>
        <pc:sldLayoutChg chg="new del replId">
          <pc:chgData name="Ron Zighelboim" userId="e86e61c1-721a-421f-a28b-dd37950ab4f6" providerId="ADAL" clId="{2A3DC5AF-C789-40DF-A2CF-39A199DCFA79}" dt="2025-07-07T22:52:11.275" v="2" actId="6938"/>
          <pc:sldLayoutMkLst>
            <pc:docMk/>
            <pc:sldMasterMk cId="1929563511" sldId="2147483791"/>
            <pc:sldLayoutMk cId="2539893261" sldId="2147483796"/>
          </pc:sldLayoutMkLst>
        </pc:sldLayoutChg>
        <pc:sldLayoutChg chg="new del replId">
          <pc:chgData name="Ron Zighelboim" userId="e86e61c1-721a-421f-a28b-dd37950ab4f6" providerId="ADAL" clId="{2A3DC5AF-C789-40DF-A2CF-39A199DCFA79}" dt="2025-07-07T22:52:11.275" v="2" actId="6938"/>
          <pc:sldLayoutMkLst>
            <pc:docMk/>
            <pc:sldMasterMk cId="1929563511" sldId="2147483791"/>
            <pc:sldLayoutMk cId="1242779475" sldId="2147483797"/>
          </pc:sldLayoutMkLst>
        </pc:sldLayoutChg>
        <pc:sldLayoutChg chg="new del replId">
          <pc:chgData name="Ron Zighelboim" userId="e86e61c1-721a-421f-a28b-dd37950ab4f6" providerId="ADAL" clId="{2A3DC5AF-C789-40DF-A2CF-39A199DCFA79}" dt="2025-07-07T22:52:11.275" v="2" actId="6938"/>
          <pc:sldLayoutMkLst>
            <pc:docMk/>
            <pc:sldMasterMk cId="1929563511" sldId="2147483791"/>
            <pc:sldLayoutMk cId="3487375606" sldId="2147483798"/>
          </pc:sldLayoutMkLst>
        </pc:sldLayoutChg>
        <pc:sldLayoutChg chg="new del replId">
          <pc:chgData name="Ron Zighelboim" userId="e86e61c1-721a-421f-a28b-dd37950ab4f6" providerId="ADAL" clId="{2A3DC5AF-C789-40DF-A2CF-39A199DCFA79}" dt="2025-07-07T22:52:11.275" v="2" actId="6938"/>
          <pc:sldLayoutMkLst>
            <pc:docMk/>
            <pc:sldMasterMk cId="1929563511" sldId="2147483791"/>
            <pc:sldLayoutMk cId="1585748502" sldId="2147483799"/>
          </pc:sldLayoutMkLst>
        </pc:sldLayoutChg>
        <pc:sldLayoutChg chg="new del replId">
          <pc:chgData name="Ron Zighelboim" userId="e86e61c1-721a-421f-a28b-dd37950ab4f6" providerId="ADAL" clId="{2A3DC5AF-C789-40DF-A2CF-39A199DCFA79}" dt="2025-07-07T22:52:11.275" v="2" actId="6938"/>
          <pc:sldLayoutMkLst>
            <pc:docMk/>
            <pc:sldMasterMk cId="1929563511" sldId="2147483791"/>
            <pc:sldLayoutMk cId="4054697678" sldId="2147483800"/>
          </pc:sldLayoutMkLst>
        </pc:sldLayoutChg>
        <pc:sldLayoutChg chg="new del replId">
          <pc:chgData name="Ron Zighelboim" userId="e86e61c1-721a-421f-a28b-dd37950ab4f6" providerId="ADAL" clId="{2A3DC5AF-C789-40DF-A2CF-39A199DCFA79}" dt="2025-07-07T22:52:11.275" v="2" actId="6938"/>
          <pc:sldLayoutMkLst>
            <pc:docMk/>
            <pc:sldMasterMk cId="1929563511" sldId="2147483791"/>
            <pc:sldLayoutMk cId="3369461823" sldId="2147483801"/>
          </pc:sldLayoutMkLst>
        </pc:sldLayoutChg>
        <pc:sldLayoutChg chg="new del replId">
          <pc:chgData name="Ron Zighelboim" userId="e86e61c1-721a-421f-a28b-dd37950ab4f6" providerId="ADAL" clId="{2A3DC5AF-C789-40DF-A2CF-39A199DCFA79}" dt="2025-07-07T22:52:11.275" v="2" actId="6938"/>
          <pc:sldLayoutMkLst>
            <pc:docMk/>
            <pc:sldMasterMk cId="1929563511" sldId="2147483791"/>
            <pc:sldLayoutMk cId="2391080079" sldId="2147483802"/>
          </pc:sldLayoutMkLst>
        </pc:sldLayoutChg>
      </pc:sldMasterChg>
    </pc:docChg>
  </pc:docChgLst>
</pc:chgInfo>
</file>

<file path=ppt/comments/modernComment_7FFFCB5A_BEE92C0D.xml><?xml version="1.0" encoding="utf-8"?>
<p188:cmLst xmlns:a="http://schemas.openxmlformats.org/drawingml/2006/main" xmlns:r="http://schemas.openxmlformats.org/officeDocument/2006/relationships" xmlns:p188="http://schemas.microsoft.com/office/powerpoint/2018/8/main">
  <p188:cm id="{66C9BA1A-EF61-457D-BB6E-4EDB7F2C330C}" authorId="{C0EFA26D-43CF-9271-120D-88FF237B7D25}" created="2025-06-27T20:53:43.583">
    <pc:sldMkLst xmlns:pc="http://schemas.microsoft.com/office/powerpoint/2013/main/command">
      <pc:docMk/>
      <pc:sldMk cId="3202952205" sldId="2147470170"/>
    </pc:sldMkLst>
    <p188:txBody>
      <a:bodyPr/>
      <a:lstStyle/>
      <a:p>
        <a:r>
          <a:rPr lang="en-US"/>
          <a:t>Add a separate VA slide</a:t>
        </a:r>
      </a:p>
    </p188:txBody>
  </p188:cm>
</p188:cmLst>
</file>

<file path=ppt/comments/modernComment_7FFFCB6A_15334EBD.xml><?xml version="1.0" encoding="utf-8"?>
<p188:cmLst xmlns:a="http://schemas.openxmlformats.org/drawingml/2006/main" xmlns:r="http://schemas.openxmlformats.org/officeDocument/2006/relationships" xmlns:p188="http://schemas.microsoft.com/office/powerpoint/2018/8/main">
  <p188:cm id="{EE2EA844-B121-4E7E-A877-655BDA7958AF}" authorId="{C0EFA26D-43CF-9271-120D-88FF237B7D25}" created="2025-06-27T20:15:58.796">
    <pc:sldMkLst xmlns:pc="http://schemas.microsoft.com/office/powerpoint/2013/main/command">
      <pc:docMk/>
      <pc:sldMk cId="355684029" sldId="2147470186"/>
    </pc:sldMkLst>
    <p188:txBody>
      <a:bodyPr/>
      <a:lstStyle/>
      <a:p>
        <a:r>
          <a:rPr lang="en-US"/>
          <a:t>Redo slide to provide Sales Hierarchy listing Director, Managers with region and contact info
</a:t>
        </a:r>
      </a:p>
    </p188:txBody>
  </p188:cm>
  <p188:cm id="{620F9176-EB77-4E57-9AA0-6B0D78EC9E61}" authorId="{C0EFA26D-43CF-9271-120D-88FF237B7D25}" created="2025-06-27T21:03:12.254">
    <pc:sldMkLst xmlns:pc="http://schemas.microsoft.com/office/powerpoint/2013/main/command">
      <pc:docMk/>
      <pc:sldMk cId="355684029" sldId="2147470186"/>
    </pc:sldMkLst>
    <p188:txBody>
      <a:bodyPr/>
      <a:lstStyle/>
      <a:p>
        <a:r>
          <a:rPr lang="en-US"/>
          <a:t>We will need to add a slide to showcase the broker Portal with launch 8/1/25
</a:t>
        </a:r>
      </a:p>
    </p188:txBody>
  </p188:cm>
</p188:cmLst>
</file>

<file path=ppt/comments/modernComment_7FFFCB75_7D3040CB.xml><?xml version="1.0" encoding="utf-8"?>
<p188:cmLst xmlns:a="http://schemas.openxmlformats.org/drawingml/2006/main" xmlns:r="http://schemas.openxmlformats.org/officeDocument/2006/relationships" xmlns:p188="http://schemas.microsoft.com/office/powerpoint/2018/8/main">
  <p188:cm id="{221260F4-935C-4780-816D-B8B9F45C4899}" authorId="{C0EFA26D-43CF-9271-120D-88FF237B7D25}" created="2025-06-27T20:54:46.263">
    <pc:sldMkLst xmlns:pc="http://schemas.microsoft.com/office/powerpoint/2013/main/command">
      <pc:docMk/>
      <pc:sldMk cId="2100314315" sldId="2147470197"/>
    </pc:sldMkLst>
    <p188:txBody>
      <a:bodyPr/>
      <a:lstStyle/>
      <a:p>
        <a:r>
          <a:rPr lang="en-US"/>
          <a:t>Eliminate this slide</a:t>
        </a:r>
      </a:p>
    </p188:txBody>
  </p188:cm>
</p188:cmLst>
</file>

<file path=ppt/comments/modernComment_7FFFCB7C_45FCC5A.xml><?xml version="1.0" encoding="utf-8"?>
<p188:cmLst xmlns:a="http://schemas.openxmlformats.org/drawingml/2006/main" xmlns:r="http://schemas.openxmlformats.org/officeDocument/2006/relationships" xmlns:p188="http://schemas.microsoft.com/office/powerpoint/2018/8/main">
  <p188:cm id="{558218B1-D81A-4E2B-A65C-8EC5FBDD4185}" authorId="{C0EFA26D-43CF-9271-120D-88FF237B7D25}" created="2025-06-27T21:00:39.640">
    <pc:sldMkLst xmlns:pc="http://schemas.microsoft.com/office/powerpoint/2013/main/command">
      <pc:docMk/>
      <pc:sldMk cId="1789137156" sldId="2147470185"/>
    </pc:sldMkLst>
    <p188:txBody>
      <a:bodyPr/>
      <a:lstStyle/>
      <a:p>
        <a:r>
          <a:rPr lang="en-US"/>
          <a:t>Eliminate slide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C907008-8F07-C6CE-614E-789E1DD2BD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6C133CA-4050-8E2C-C636-9A41F67AE7E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922E31-DCD5-414B-A3D6-3D89A7E60C10}" type="datetimeFigureOut">
              <a:rPr lang="en-US" smtClean="0"/>
              <a:t>7/7/2025</a:t>
            </a:fld>
            <a:endParaRPr lang="en-US"/>
          </a:p>
        </p:txBody>
      </p:sp>
      <p:sp>
        <p:nvSpPr>
          <p:cNvPr id="4" name="Footer Placeholder 3">
            <a:extLst>
              <a:ext uri="{FF2B5EF4-FFF2-40B4-BE49-F238E27FC236}">
                <a16:creationId xmlns:a16="http://schemas.microsoft.com/office/drawing/2014/main" id="{A5DEE952-4A92-16D1-D34E-DAB519178DD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3AE988B-76C7-8016-87B5-7B4B1410DC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281CF6-E840-824C-B468-440AF6AB9816}" type="slidenum">
              <a:rPr lang="en-US" smtClean="0"/>
              <a:t>‹#›</a:t>
            </a:fld>
            <a:endParaRPr lang="en-US"/>
          </a:p>
        </p:txBody>
      </p:sp>
    </p:spTree>
    <p:extLst>
      <p:ext uri="{BB962C8B-B14F-4D97-AF65-F5344CB8AC3E}">
        <p14:creationId xmlns:p14="http://schemas.microsoft.com/office/powerpoint/2010/main" val="2536353091"/>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7E4525-1060-BC4E-B020-798D6D1911BD}" type="datetimeFigureOut">
              <a:rPr lang="en-US" smtClean="0"/>
              <a:t>7/7/2025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4F9B65-66F7-5F4A-A4CD-7DC51AE149EC}" type="slidenum">
              <a:rPr lang="en-US" smtClean="0"/>
              <a:t>‹#›</a:t>
            </a:fld>
            <a:endParaRPr lang="en-US"/>
          </a:p>
        </p:txBody>
      </p:sp>
    </p:spTree>
    <p:extLst>
      <p:ext uri="{BB962C8B-B14F-4D97-AF65-F5344CB8AC3E}">
        <p14:creationId xmlns:p14="http://schemas.microsoft.com/office/powerpoint/2010/main" val="1133014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4F9B65-66F7-5F4A-A4CD-7DC51AE149EC}" type="slidenum">
              <a:rPr lang="en-US" smtClean="0"/>
              <a:t>1</a:t>
            </a:fld>
            <a:endParaRPr lang="en-US"/>
          </a:p>
        </p:txBody>
      </p:sp>
    </p:spTree>
    <p:extLst>
      <p:ext uri="{BB962C8B-B14F-4D97-AF65-F5344CB8AC3E}">
        <p14:creationId xmlns:p14="http://schemas.microsoft.com/office/powerpoint/2010/main" val="406281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4F9B65-66F7-5F4A-A4CD-7DC51AE149EC}" type="slidenum">
              <a:rPr lang="en-US" smtClean="0"/>
              <a:t>3</a:t>
            </a:fld>
            <a:endParaRPr lang="en-US"/>
          </a:p>
        </p:txBody>
      </p:sp>
    </p:spTree>
    <p:extLst>
      <p:ext uri="{BB962C8B-B14F-4D97-AF65-F5344CB8AC3E}">
        <p14:creationId xmlns:p14="http://schemas.microsoft.com/office/powerpoint/2010/main" val="2509869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4F9B65-66F7-5F4A-A4CD-7DC51AE149EC}" type="slidenum">
              <a:rPr lang="en-US" smtClean="0"/>
              <a:t>12</a:t>
            </a:fld>
            <a:endParaRPr lang="en-US"/>
          </a:p>
        </p:txBody>
      </p:sp>
    </p:spTree>
    <p:extLst>
      <p:ext uri="{BB962C8B-B14F-4D97-AF65-F5344CB8AC3E}">
        <p14:creationId xmlns:p14="http://schemas.microsoft.com/office/powerpoint/2010/main" val="2443816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4F9B65-66F7-5F4A-A4CD-7DC51AE149EC}" type="slidenum">
              <a:rPr lang="en-US" smtClean="0"/>
              <a:t>15</a:t>
            </a:fld>
            <a:endParaRPr lang="en-US"/>
          </a:p>
        </p:txBody>
      </p:sp>
    </p:spTree>
    <p:extLst>
      <p:ext uri="{BB962C8B-B14F-4D97-AF65-F5344CB8AC3E}">
        <p14:creationId xmlns:p14="http://schemas.microsoft.com/office/powerpoint/2010/main" val="294051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4F9B65-66F7-5F4A-A4CD-7DC51AE149EC}" type="slidenum">
              <a:rPr lang="en-US" smtClean="0"/>
              <a:t>16</a:t>
            </a:fld>
            <a:endParaRPr lang="en-US"/>
          </a:p>
        </p:txBody>
      </p:sp>
    </p:spTree>
    <p:extLst>
      <p:ext uri="{BB962C8B-B14F-4D97-AF65-F5344CB8AC3E}">
        <p14:creationId xmlns:p14="http://schemas.microsoft.com/office/powerpoint/2010/main" val="1912090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4F9B65-66F7-5F4A-A4CD-7DC51AE149EC}" type="slidenum">
              <a:rPr lang="en-US" smtClean="0"/>
              <a:t>19</a:t>
            </a:fld>
            <a:endParaRPr lang="en-US"/>
          </a:p>
        </p:txBody>
      </p:sp>
    </p:spTree>
    <p:extLst>
      <p:ext uri="{BB962C8B-B14F-4D97-AF65-F5344CB8AC3E}">
        <p14:creationId xmlns:p14="http://schemas.microsoft.com/office/powerpoint/2010/main" val="1523898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4F9B65-66F7-5F4A-A4CD-7DC51AE149EC}" type="slidenum">
              <a:rPr lang="en-US" smtClean="0"/>
              <a:t>20</a:t>
            </a:fld>
            <a:endParaRPr lang="en-US"/>
          </a:p>
        </p:txBody>
      </p:sp>
    </p:spTree>
    <p:extLst>
      <p:ext uri="{BB962C8B-B14F-4D97-AF65-F5344CB8AC3E}">
        <p14:creationId xmlns:p14="http://schemas.microsoft.com/office/powerpoint/2010/main" val="437337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4F9B65-66F7-5F4A-A4CD-7DC51AE149EC}" type="slidenum">
              <a:rPr lang="en-US" smtClean="0"/>
              <a:t>21</a:t>
            </a:fld>
            <a:endParaRPr lang="en-US"/>
          </a:p>
        </p:txBody>
      </p:sp>
    </p:spTree>
    <p:extLst>
      <p:ext uri="{BB962C8B-B14F-4D97-AF65-F5344CB8AC3E}">
        <p14:creationId xmlns:p14="http://schemas.microsoft.com/office/powerpoint/2010/main" val="662780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4F9B65-66F7-5F4A-A4CD-7DC51AE149EC}" type="slidenum">
              <a:rPr lang="en-US" smtClean="0"/>
              <a:t>22</a:t>
            </a:fld>
            <a:endParaRPr lang="en-US"/>
          </a:p>
        </p:txBody>
      </p:sp>
    </p:spTree>
    <p:extLst>
      <p:ext uri="{BB962C8B-B14F-4D97-AF65-F5344CB8AC3E}">
        <p14:creationId xmlns:p14="http://schemas.microsoft.com/office/powerpoint/2010/main" val="2111260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26.svg"/><Relationship Id="rId4"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DD11C6-7CDE-A409-C4C9-5169822217B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70498" y="6413502"/>
            <a:ext cx="4114800" cy="365125"/>
          </a:xfrm>
        </p:spPr>
        <p:txBody>
          <a:bodyPr>
            <a:noAutofit/>
          </a:bodyPr>
          <a:lstStyle>
            <a:lvl1pPr algn="l">
              <a:defRPr sz="1000">
                <a:solidFill>
                  <a:schemeClr val="bg1"/>
                </a:solidFill>
              </a:defRPr>
            </a:lvl1pPr>
          </a:lstStyle>
          <a:p>
            <a:r>
              <a:rPr lang="en-US"/>
              <a:t>Presentation Title  |  FY’2023  |  Q1–Q2</a:t>
            </a:r>
          </a:p>
        </p:txBody>
      </p:sp>
      <p:sp>
        <p:nvSpPr>
          <p:cNvPr id="2" name="Right Triangle 9">
            <a:extLst>
              <a:ext uri="{FF2B5EF4-FFF2-40B4-BE49-F238E27FC236}">
                <a16:creationId xmlns:a16="http://schemas.microsoft.com/office/drawing/2014/main" id="{86B92FF3-6155-ED92-0BAB-550C94D6CCA0}"/>
              </a:ext>
            </a:extLst>
          </p:cNvPr>
          <p:cNvSpPr/>
          <p:nvPr userDrawn="1"/>
        </p:nvSpPr>
        <p:spPr>
          <a:xfrm rot="16200000">
            <a:off x="8850754" y="3523149"/>
            <a:ext cx="2061611" cy="4624715"/>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3">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Right Triangle 9">
            <a:extLst>
              <a:ext uri="{FF2B5EF4-FFF2-40B4-BE49-F238E27FC236}">
                <a16:creationId xmlns:a16="http://schemas.microsoft.com/office/drawing/2014/main" id="{AC038172-41F5-58B9-55FF-FF61527F1481}"/>
              </a:ext>
            </a:extLst>
          </p:cNvPr>
          <p:cNvSpPr/>
          <p:nvPr userDrawn="1"/>
        </p:nvSpPr>
        <p:spPr>
          <a:xfrm rot="5400000">
            <a:off x="2598420" y="-2606966"/>
            <a:ext cx="3429000" cy="8625840"/>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 name="connsiteX0" fmla="*/ 2566 w 1475279"/>
              <a:gd name="connsiteY0" fmla="*/ 3804905 h 3804905"/>
              <a:gd name="connsiteX1" fmla="*/ 0 w 1475279"/>
              <a:gd name="connsiteY1" fmla="*/ 0 h 3804905"/>
              <a:gd name="connsiteX2" fmla="*/ 1475279 w 1475279"/>
              <a:gd name="connsiteY2" fmla="*/ 3804905 h 3804905"/>
              <a:gd name="connsiteX3" fmla="*/ 2566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2566" y="3804905"/>
                </a:moveTo>
                <a:cubicBezTo>
                  <a:pt x="-2431" y="2460787"/>
                  <a:pt x="4997" y="1344118"/>
                  <a:pt x="0" y="0"/>
                </a:cubicBezTo>
                <a:lnTo>
                  <a:pt x="1475279" y="3804905"/>
                </a:lnTo>
                <a:lnTo>
                  <a:pt x="2566" y="3804905"/>
                </a:lnTo>
                <a:close/>
              </a:path>
            </a:pathLst>
          </a:cu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9" name="Graphic 8">
            <a:extLst>
              <a:ext uri="{FF2B5EF4-FFF2-40B4-BE49-F238E27FC236}">
                <a16:creationId xmlns:a16="http://schemas.microsoft.com/office/drawing/2014/main" id="{16C10E3B-78B0-2009-95A3-468FD46F474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104686" y="5881240"/>
            <a:ext cx="1845392" cy="539202"/>
          </a:xfrm>
          <a:prstGeom prst="rect">
            <a:avLst/>
          </a:prstGeom>
        </p:spPr>
      </p:pic>
      <p:sp>
        <p:nvSpPr>
          <p:cNvPr id="10" name="Title 9">
            <a:extLst>
              <a:ext uri="{FF2B5EF4-FFF2-40B4-BE49-F238E27FC236}">
                <a16:creationId xmlns:a16="http://schemas.microsoft.com/office/drawing/2014/main" id="{CC58D08C-CB9C-65E4-D792-1BAB05BD807D}"/>
              </a:ext>
            </a:extLst>
          </p:cNvPr>
          <p:cNvSpPr>
            <a:spLocks noGrp="1"/>
          </p:cNvSpPr>
          <p:nvPr>
            <p:ph type="title"/>
          </p:nvPr>
        </p:nvSpPr>
        <p:spPr>
          <a:xfrm>
            <a:off x="546396" y="466747"/>
            <a:ext cx="5549604" cy="1325563"/>
          </a:xfrm>
        </p:spPr>
        <p:txBody>
          <a:bodyPr>
            <a:noAutofit/>
          </a:bodyPr>
          <a:lstStyle>
            <a:lvl1pPr>
              <a:lnSpc>
                <a:spcPct val="100000"/>
              </a:lnSpc>
              <a:defRPr lang="en-US" sz="4400" b="1" kern="1200" dirty="0">
                <a:solidFill>
                  <a:schemeClr val="bg1"/>
                </a:solidFill>
                <a:latin typeface="Arial"/>
                <a:ea typeface="+mn-ea"/>
                <a:cs typeface="Arial"/>
              </a:defRPr>
            </a:lvl1pPr>
          </a:lstStyle>
          <a:p>
            <a:r>
              <a:rPr lang="en-US" dirty="0"/>
              <a:t>Click to edit Master title style</a:t>
            </a:r>
          </a:p>
        </p:txBody>
      </p:sp>
      <p:sp>
        <p:nvSpPr>
          <p:cNvPr id="12" name="Text Placeholder 11">
            <a:extLst>
              <a:ext uri="{FF2B5EF4-FFF2-40B4-BE49-F238E27FC236}">
                <a16:creationId xmlns:a16="http://schemas.microsoft.com/office/drawing/2014/main" id="{A2D8517A-DC7E-4521-3B7B-CE9B7149E4A4}"/>
              </a:ext>
            </a:extLst>
          </p:cNvPr>
          <p:cNvSpPr>
            <a:spLocks noGrp="1"/>
          </p:cNvSpPr>
          <p:nvPr>
            <p:ph type="body" sz="quarter" idx="13"/>
          </p:nvPr>
        </p:nvSpPr>
        <p:spPr>
          <a:xfrm>
            <a:off x="546396" y="1887992"/>
            <a:ext cx="2490711" cy="928611"/>
          </a:xfrm>
        </p:spPr>
        <p:txBody>
          <a:bodyPr>
            <a:noAutofit/>
          </a:bodyPr>
          <a:lstStyle>
            <a:lvl1pPr marL="0" indent="0" algn="l" defTabSz="914400" rtl="0" eaLnBrk="1" latinLnBrk="0" hangingPunct="1">
              <a:lnSpc>
                <a:spcPct val="113999"/>
              </a:lnSpc>
              <a:buNone/>
              <a:defRPr lang="en-US" sz="2000" kern="1200" dirty="0" smtClean="0">
                <a:solidFill>
                  <a:schemeClr val="accent2"/>
                </a:solidFill>
                <a:latin typeface="+mn-lt"/>
                <a:ea typeface="+mn-ea"/>
                <a:cs typeface="Arial"/>
              </a:defRPr>
            </a:lvl1pPr>
            <a:lvl2pPr marL="0" indent="0" algn="l" defTabSz="914400" rtl="0" eaLnBrk="1" latinLnBrk="0" hangingPunct="1">
              <a:lnSpc>
                <a:spcPct val="113999"/>
              </a:lnSpc>
              <a:buNone/>
              <a:defRPr lang="en-US" sz="2000" kern="1200" dirty="0" smtClean="0">
                <a:solidFill>
                  <a:schemeClr val="accent2"/>
                </a:solidFill>
                <a:latin typeface="+mn-lt"/>
                <a:ea typeface="+mn-ea"/>
                <a:cs typeface="Arial"/>
              </a:defRPr>
            </a:lvl2pPr>
            <a:lvl3pPr marL="0" indent="0" algn="l" defTabSz="914400" rtl="0" eaLnBrk="1" latinLnBrk="0" hangingPunct="1">
              <a:lnSpc>
                <a:spcPct val="113999"/>
              </a:lnSpc>
              <a:buNone/>
              <a:defRPr lang="en-US" sz="2000" kern="1200" dirty="0" smtClean="0">
                <a:solidFill>
                  <a:schemeClr val="accent2"/>
                </a:solidFill>
                <a:latin typeface="+mn-lt"/>
                <a:ea typeface="+mn-ea"/>
                <a:cs typeface="Arial"/>
              </a:defRPr>
            </a:lvl3pPr>
            <a:lvl4pPr marL="0" indent="0" algn="l" defTabSz="914400" rtl="0" eaLnBrk="1" latinLnBrk="0" hangingPunct="1">
              <a:lnSpc>
                <a:spcPct val="113999"/>
              </a:lnSpc>
              <a:buNone/>
              <a:defRPr lang="en-US" sz="2000" kern="1200" dirty="0" smtClean="0">
                <a:solidFill>
                  <a:schemeClr val="accent2"/>
                </a:solidFill>
                <a:latin typeface="+mn-lt"/>
                <a:ea typeface="+mn-ea"/>
                <a:cs typeface="Arial"/>
              </a:defRPr>
            </a:lvl4pPr>
            <a:lvl5pPr marL="0" indent="0" algn="l" defTabSz="914400" rtl="0" eaLnBrk="1" latinLnBrk="0" hangingPunct="1">
              <a:lnSpc>
                <a:spcPct val="113999"/>
              </a:lnSpc>
              <a:buNone/>
              <a:defRPr lang="en-US" sz="2000" kern="1200" dirty="0">
                <a:solidFill>
                  <a:schemeClr val="accent2"/>
                </a:solidFill>
                <a:latin typeface="+mn-lt"/>
                <a:ea typeface="+mn-ea"/>
                <a:cs typeface="Arial"/>
              </a:defRPr>
            </a:lvl5pPr>
          </a:lstStyle>
          <a:p>
            <a:pPr lvl="0"/>
            <a:r>
              <a:rPr lang="en-US" dirty="0"/>
              <a:t>Click to edit Master text styles</a:t>
            </a:r>
          </a:p>
        </p:txBody>
      </p:sp>
      <p:sp>
        <p:nvSpPr>
          <p:cNvPr id="15" name="Date Placeholder 10">
            <a:extLst>
              <a:ext uri="{FF2B5EF4-FFF2-40B4-BE49-F238E27FC236}">
                <a16:creationId xmlns:a16="http://schemas.microsoft.com/office/drawing/2014/main" id="{5648F7B2-C192-41D1-10AE-192BE4C37E1C}"/>
              </a:ext>
            </a:extLst>
          </p:cNvPr>
          <p:cNvSpPr txBox="1">
            <a:spLocks/>
          </p:cNvSpPr>
          <p:nvPr userDrawn="1"/>
        </p:nvSpPr>
        <p:spPr>
          <a:xfrm>
            <a:off x="696296" y="6055317"/>
            <a:ext cx="2133600" cy="365125"/>
          </a:xfrm>
          <a:prstGeom prst="rect">
            <a:avLst/>
          </a:prstGeom>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accent1"/>
                </a:solidFill>
                <a:latin typeface="Arial" panose="020B0604020202020204" pitchFamily="34" charset="0"/>
                <a:cs typeface="Arial" panose="020B0604020202020204" pitchFamily="34" charset="0"/>
              </a:rPr>
              <a:t>©2023 </a:t>
            </a:r>
            <a:r>
              <a:rPr lang="en-US" sz="700" dirty="0" err="1">
                <a:solidFill>
                  <a:schemeClr val="accent1"/>
                </a:solidFill>
                <a:latin typeface="Arial" panose="020B0604020202020204" pitchFamily="34" charset="0"/>
                <a:cs typeface="Arial" panose="020B0604020202020204" pitchFamily="34" charset="0"/>
              </a:rPr>
              <a:t>InnovAge</a:t>
            </a:r>
            <a:r>
              <a:rPr lang="en-US" sz="700" dirty="0">
                <a:solidFill>
                  <a:schemeClr val="accent1"/>
                </a:solidFill>
                <a:latin typeface="Arial" panose="020B0604020202020204" pitchFamily="34" charset="0"/>
                <a:cs typeface="Arial" panose="020B0604020202020204" pitchFamily="34" charset="0"/>
              </a:rPr>
              <a:t>  </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9206878" y="6413502"/>
            <a:ext cx="2743200"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Tree>
    <p:extLst>
      <p:ext uri="{BB962C8B-B14F-4D97-AF65-F5344CB8AC3E}">
        <p14:creationId xmlns:p14="http://schemas.microsoft.com/office/powerpoint/2010/main" val="523065885"/>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Blank">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9DED9D8-F1F8-6AF8-2E91-72F458C32F17}"/>
              </a:ext>
            </a:extLst>
          </p:cNvPr>
          <p:cNvSpPr>
            <a:spLocks noGrp="1"/>
          </p:cNvSpPr>
          <p:nvPr>
            <p:ph type="title"/>
          </p:nvPr>
        </p:nvSpPr>
        <p:spPr>
          <a:xfrm>
            <a:off x="838200" y="2851945"/>
            <a:ext cx="10515600" cy="1325563"/>
          </a:xfrm>
        </p:spPr>
        <p:txBody>
          <a:bodyPr>
            <a:noAutofit/>
          </a:bodyPr>
          <a:lstStyle>
            <a:lvl1pPr algn="ctr">
              <a:lnSpc>
                <a:spcPct val="85000"/>
              </a:lnSpc>
              <a:defRPr lang="en-US" sz="8000" b="1" kern="1200" dirty="0">
                <a:solidFill>
                  <a:schemeClr val="accent1"/>
                </a:solidFill>
                <a:latin typeface="Arial" panose="020B0604020202020204" pitchFamily="34" charset="0"/>
                <a:ea typeface="+mn-ea"/>
                <a:cs typeface="Arial" panose="020B0604020202020204" pitchFamily="34" charset="0"/>
              </a:defRPr>
            </a:lvl1pPr>
          </a:lstStyle>
          <a:p>
            <a:r>
              <a:rPr lang="en-US" dirty="0"/>
              <a:t>Click to edit Master title style</a:t>
            </a:r>
          </a:p>
        </p:txBody>
      </p:sp>
      <p:sp>
        <p:nvSpPr>
          <p:cNvPr id="2" name="Right Triangle 9">
            <a:extLst>
              <a:ext uri="{FF2B5EF4-FFF2-40B4-BE49-F238E27FC236}">
                <a16:creationId xmlns:a16="http://schemas.microsoft.com/office/drawing/2014/main" id="{8EA88473-FDA9-13DD-98EA-5EE7AD7728CD}"/>
              </a:ext>
            </a:extLst>
          </p:cNvPr>
          <p:cNvSpPr/>
          <p:nvPr userDrawn="1"/>
        </p:nvSpPr>
        <p:spPr>
          <a:xfrm rot="5400000">
            <a:off x="1217523" y="-1223370"/>
            <a:ext cx="1542039" cy="3977086"/>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Right Triangle 9">
            <a:extLst>
              <a:ext uri="{FF2B5EF4-FFF2-40B4-BE49-F238E27FC236}">
                <a16:creationId xmlns:a16="http://schemas.microsoft.com/office/drawing/2014/main" id="{E40E7543-1050-D740-BECB-766BEB1742E7}"/>
              </a:ext>
            </a:extLst>
          </p:cNvPr>
          <p:cNvSpPr/>
          <p:nvPr userDrawn="1"/>
        </p:nvSpPr>
        <p:spPr>
          <a:xfrm rot="5400000" flipH="1" flipV="1">
            <a:off x="9432437" y="4106750"/>
            <a:ext cx="1542039" cy="3977086"/>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noAutofit/>
          </a:bodyPr>
          <a:lstStyle>
            <a:lvl1pPr algn="l">
              <a:defRPr sz="1000">
                <a:solidFill>
                  <a:schemeClr val="accent1"/>
                </a:solidFill>
              </a:defRPr>
            </a:lvl1pPr>
          </a:lstStyle>
          <a:p>
            <a:r>
              <a:rPr lang="en-US" dirty="0"/>
              <a:t>Presentation Title  |  FY’2023  |  Q1–Q2</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pic>
        <p:nvPicPr>
          <p:cNvPr id="6" name="Graphic 5">
            <a:extLst>
              <a:ext uri="{FF2B5EF4-FFF2-40B4-BE49-F238E27FC236}">
                <a16:creationId xmlns:a16="http://schemas.microsoft.com/office/drawing/2014/main" id="{93FA96ED-D462-FD8D-2E57-DA62B0E13BF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360236" y="711511"/>
            <a:ext cx="3471528" cy="1001984"/>
          </a:xfrm>
          <a:prstGeom prst="rect">
            <a:avLst/>
          </a:prstGeom>
        </p:spPr>
      </p:pic>
      <p:sp>
        <p:nvSpPr>
          <p:cNvPr id="9" name="Date Placeholder 10">
            <a:extLst>
              <a:ext uri="{FF2B5EF4-FFF2-40B4-BE49-F238E27FC236}">
                <a16:creationId xmlns:a16="http://schemas.microsoft.com/office/drawing/2014/main" id="{F271A15F-5F1E-58B9-5B98-1DB2F16BF89B}"/>
              </a:ext>
            </a:extLst>
          </p:cNvPr>
          <p:cNvSpPr txBox="1">
            <a:spLocks/>
          </p:cNvSpPr>
          <p:nvPr userDrawn="1"/>
        </p:nvSpPr>
        <p:spPr>
          <a:xfrm>
            <a:off x="5029198" y="6265178"/>
            <a:ext cx="2133600" cy="255542"/>
          </a:xfrm>
          <a:prstGeom prst="rect">
            <a:avLst/>
          </a:prstGeom>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700">
                <a:solidFill>
                  <a:schemeClr val="accent1"/>
                </a:solidFill>
                <a:latin typeface="Arial" panose="020B0604020202020204" pitchFamily="34" charset="0"/>
                <a:cs typeface="Arial" panose="020B0604020202020204" pitchFamily="34" charset="0"/>
              </a:rPr>
              <a:t>©2023 </a:t>
            </a:r>
            <a:r>
              <a:rPr lang="en-US" sz="700" err="1">
                <a:solidFill>
                  <a:schemeClr val="accent1"/>
                </a:solidFill>
                <a:latin typeface="Arial" panose="020B0604020202020204" pitchFamily="34" charset="0"/>
                <a:cs typeface="Arial" panose="020B0604020202020204" pitchFamily="34" charset="0"/>
              </a:rPr>
              <a:t>InnovAge</a:t>
            </a:r>
            <a:r>
              <a:rPr lang="en-US" sz="700">
                <a:solidFill>
                  <a:schemeClr val="accent1"/>
                </a:solidFill>
                <a:latin typeface="Arial" panose="020B0604020202020204" pitchFamily="34" charset="0"/>
                <a:cs typeface="Arial" panose="020B0604020202020204" pitchFamily="34" charset="0"/>
              </a:rPr>
              <a:t>  </a:t>
            </a:r>
          </a:p>
        </p:txBody>
      </p:sp>
      <p:sp>
        <p:nvSpPr>
          <p:cNvPr id="12" name="Text Placeholder 11">
            <a:extLst>
              <a:ext uri="{FF2B5EF4-FFF2-40B4-BE49-F238E27FC236}">
                <a16:creationId xmlns:a16="http://schemas.microsoft.com/office/drawing/2014/main" id="{EDC12BEE-157D-EF43-BCCC-227D019351BB}"/>
              </a:ext>
            </a:extLst>
          </p:cNvPr>
          <p:cNvSpPr>
            <a:spLocks noGrp="1"/>
          </p:cNvSpPr>
          <p:nvPr>
            <p:ph type="body" sz="quarter" idx="13"/>
          </p:nvPr>
        </p:nvSpPr>
        <p:spPr>
          <a:xfrm>
            <a:off x="3650301" y="4609407"/>
            <a:ext cx="4891398" cy="368300"/>
          </a:xfrm>
        </p:spPr>
        <p:txBody>
          <a:bodyPr>
            <a:noAutofit/>
          </a:bodyPr>
          <a:lstStyle>
            <a:lvl1pPr marL="0" indent="0" algn="ctr">
              <a:buNone/>
              <a:defRPr lang="en-US" sz="2400" kern="1200" dirty="0" smtClean="0">
                <a:solidFill>
                  <a:schemeClr val="accent1"/>
                </a:solidFill>
                <a:latin typeface="Arial" panose="020B0604020202020204" pitchFamily="34" charset="0"/>
                <a:ea typeface="+mn-ea"/>
                <a:cs typeface="Arial" panose="020B0604020202020204" pitchFamily="34" charset="0"/>
              </a:defRPr>
            </a:lvl1pPr>
            <a:lvl2pPr marL="457200" indent="0" algn="ctr">
              <a:buNone/>
              <a:defRPr lang="en-US" sz="2400" kern="1200" dirty="0" smtClean="0">
                <a:solidFill>
                  <a:schemeClr val="bg1"/>
                </a:solidFill>
                <a:latin typeface="Arial" panose="020B0604020202020204" pitchFamily="34" charset="0"/>
                <a:ea typeface="+mn-ea"/>
                <a:cs typeface="Arial" panose="020B0604020202020204" pitchFamily="34" charset="0"/>
              </a:defRPr>
            </a:lvl2pPr>
            <a:lvl3pPr marL="914400" indent="0" algn="ctr">
              <a:buNone/>
              <a:defRPr lang="en-US" sz="2400" kern="1200" dirty="0" smtClean="0">
                <a:solidFill>
                  <a:schemeClr val="bg1"/>
                </a:solidFill>
                <a:latin typeface="Arial" panose="020B0604020202020204" pitchFamily="34" charset="0"/>
                <a:ea typeface="+mn-ea"/>
                <a:cs typeface="Arial" panose="020B0604020202020204" pitchFamily="34" charset="0"/>
              </a:defRPr>
            </a:lvl3pPr>
            <a:lvl4pPr marL="1371600" indent="0" algn="ctr">
              <a:buNone/>
              <a:defRPr lang="en-US" sz="2400" kern="1200" dirty="0" smtClean="0">
                <a:solidFill>
                  <a:schemeClr val="bg1"/>
                </a:solidFill>
                <a:latin typeface="Arial" panose="020B0604020202020204" pitchFamily="34" charset="0"/>
                <a:ea typeface="+mn-ea"/>
                <a:cs typeface="Arial" panose="020B0604020202020204" pitchFamily="34" charset="0"/>
              </a:defRPr>
            </a:lvl4pPr>
            <a:lvl5pPr marL="1828800" indent="0" algn="ctr">
              <a:buNone/>
              <a:defRPr lang="en-US" sz="2400" kern="1200" dirty="0">
                <a:solidFill>
                  <a:schemeClr val="bg1"/>
                </a:solidFill>
                <a:latin typeface="Arial" panose="020B0604020202020204" pitchFamily="34" charset="0"/>
                <a:ea typeface="+mn-ea"/>
                <a:cs typeface="Arial" panose="020B0604020202020204" pitchFamily="34" charset="0"/>
              </a:defRPr>
            </a:lvl5pPr>
          </a:lstStyle>
          <a:p>
            <a:pPr lvl="0"/>
            <a:r>
              <a:rPr lang="en-US" dirty="0"/>
              <a:t>Click to edit Master text styles</a:t>
            </a:r>
          </a:p>
        </p:txBody>
      </p:sp>
      <p:pic>
        <p:nvPicPr>
          <p:cNvPr id="8" name="Graphic 7">
            <a:extLst>
              <a:ext uri="{FF2B5EF4-FFF2-40B4-BE49-F238E27FC236}">
                <a16:creationId xmlns:a16="http://schemas.microsoft.com/office/drawing/2014/main" id="{CE3BCF61-D4CC-68E1-AA46-E9DAA3C33842}"/>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4400885" y="707948"/>
            <a:ext cx="3483864" cy="1005547"/>
          </a:xfrm>
          <a:prstGeom prst="rect">
            <a:avLst/>
          </a:prstGeom>
        </p:spPr>
      </p:pic>
    </p:spTree>
    <p:extLst>
      <p:ext uri="{BB962C8B-B14F-4D97-AF65-F5344CB8AC3E}">
        <p14:creationId xmlns:p14="http://schemas.microsoft.com/office/powerpoint/2010/main" val="3989069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5_Blank">
    <p:bg>
      <p:bgPr>
        <a:solidFill>
          <a:schemeClr val="accent1"/>
        </a:solidFill>
        <a:effectLst/>
      </p:bgPr>
    </p:bg>
    <p:spTree>
      <p:nvGrpSpPr>
        <p:cNvPr id="1" name=""/>
        <p:cNvGrpSpPr/>
        <p:nvPr/>
      </p:nvGrpSpPr>
      <p:grpSpPr>
        <a:xfrm>
          <a:off x="0" y="0"/>
          <a:ext cx="0" cy="0"/>
          <a:chOff x="0" y="0"/>
          <a:chExt cx="0" cy="0"/>
        </a:xfrm>
      </p:grpSpPr>
      <p:sp>
        <p:nvSpPr>
          <p:cNvPr id="2" name="Right Triangle 9">
            <a:extLst>
              <a:ext uri="{FF2B5EF4-FFF2-40B4-BE49-F238E27FC236}">
                <a16:creationId xmlns:a16="http://schemas.microsoft.com/office/drawing/2014/main" id="{D9682547-D506-FE63-A6CF-33EA4909E8BD}"/>
              </a:ext>
            </a:extLst>
          </p:cNvPr>
          <p:cNvSpPr/>
          <p:nvPr userDrawn="1"/>
        </p:nvSpPr>
        <p:spPr>
          <a:xfrm rot="5400000">
            <a:off x="1217523" y="-1223370"/>
            <a:ext cx="1542039" cy="3977086"/>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Right Triangle 9">
            <a:extLst>
              <a:ext uri="{FF2B5EF4-FFF2-40B4-BE49-F238E27FC236}">
                <a16:creationId xmlns:a16="http://schemas.microsoft.com/office/drawing/2014/main" id="{1DCF5BE7-7C73-79B2-89F4-08EA45B860A7}"/>
              </a:ext>
            </a:extLst>
          </p:cNvPr>
          <p:cNvSpPr/>
          <p:nvPr userDrawn="1"/>
        </p:nvSpPr>
        <p:spPr>
          <a:xfrm rot="5400000" flipH="1" flipV="1">
            <a:off x="9432437" y="4098437"/>
            <a:ext cx="1542039" cy="3977086"/>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noAutofit/>
          </a:bodyPr>
          <a:lstStyle>
            <a:lvl1pPr algn="l">
              <a:defRPr sz="1000">
                <a:solidFill>
                  <a:schemeClr val="bg1"/>
                </a:solidFill>
              </a:defRPr>
            </a:lvl1pPr>
          </a:lstStyle>
          <a:p>
            <a:r>
              <a:rPr lang="en-US"/>
              <a:t>Presentation Title  |  FY’2023  |  Q1–Q2</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pic>
        <p:nvPicPr>
          <p:cNvPr id="6" name="Graphic 5">
            <a:extLst>
              <a:ext uri="{FF2B5EF4-FFF2-40B4-BE49-F238E27FC236}">
                <a16:creationId xmlns:a16="http://schemas.microsoft.com/office/drawing/2014/main" id="{7EFA66AA-BDCE-6272-77CB-5F97F3DA958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360236" y="711511"/>
            <a:ext cx="3471528" cy="1001984"/>
          </a:xfrm>
          <a:prstGeom prst="rect">
            <a:avLst/>
          </a:prstGeom>
        </p:spPr>
      </p:pic>
    </p:spTree>
    <p:extLst>
      <p:ext uri="{BB962C8B-B14F-4D97-AF65-F5344CB8AC3E}">
        <p14:creationId xmlns:p14="http://schemas.microsoft.com/office/powerpoint/2010/main" val="14609022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0_Blank">
    <p:bg>
      <p:bgPr>
        <a:solidFill>
          <a:schemeClr val="accent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lstStyle>
            <a:lvl1pPr algn="l">
              <a:defRPr sz="1000">
                <a:solidFill>
                  <a:schemeClr val="bg1"/>
                </a:solidFill>
              </a:defRPr>
            </a:lvl1pPr>
          </a:lstStyle>
          <a:p>
            <a:r>
              <a:rPr lang="en-US"/>
              <a:t>Presentation Title  |  FY’2023  |  Q1–Q2</a:t>
            </a:r>
          </a:p>
        </p:txBody>
      </p:sp>
      <p:sp>
        <p:nvSpPr>
          <p:cNvPr id="5" name="Freeform 4">
            <a:extLst>
              <a:ext uri="{FF2B5EF4-FFF2-40B4-BE49-F238E27FC236}">
                <a16:creationId xmlns:a16="http://schemas.microsoft.com/office/drawing/2014/main" id="{C5726013-C555-0D37-BB1E-D36A7D9A164D}"/>
              </a:ext>
            </a:extLst>
          </p:cNvPr>
          <p:cNvSpPr/>
          <p:nvPr userDrawn="1"/>
        </p:nvSpPr>
        <p:spPr>
          <a:xfrm flipV="1">
            <a:off x="0" y="0"/>
            <a:ext cx="2110739" cy="5443825"/>
          </a:xfrm>
          <a:custGeom>
            <a:avLst/>
            <a:gdLst>
              <a:gd name="connsiteX0" fmla="*/ 0 w 2110739"/>
              <a:gd name="connsiteY0" fmla="*/ 5443825 h 5443825"/>
              <a:gd name="connsiteX1" fmla="*/ 2110739 w 2110739"/>
              <a:gd name="connsiteY1" fmla="*/ 5443825 h 5443825"/>
              <a:gd name="connsiteX2" fmla="*/ 0 w 2110739"/>
              <a:gd name="connsiteY2" fmla="*/ 0 h 5443825"/>
              <a:gd name="connsiteX3" fmla="*/ 0 w 2110739"/>
              <a:gd name="connsiteY3" fmla="*/ 5443825 h 5443825"/>
            </a:gdLst>
            <a:ahLst/>
            <a:cxnLst>
              <a:cxn ang="0">
                <a:pos x="connsiteX0" y="connsiteY0"/>
              </a:cxn>
              <a:cxn ang="0">
                <a:pos x="connsiteX1" y="connsiteY1"/>
              </a:cxn>
              <a:cxn ang="0">
                <a:pos x="connsiteX2" y="connsiteY2"/>
              </a:cxn>
              <a:cxn ang="0">
                <a:pos x="connsiteX3" y="connsiteY3"/>
              </a:cxn>
            </a:cxnLst>
            <a:rect l="l" t="t" r="r" b="b"/>
            <a:pathLst>
              <a:path w="2110739" h="5443825">
                <a:moveTo>
                  <a:pt x="0" y="5443825"/>
                </a:moveTo>
                <a:lnTo>
                  <a:pt x="2110739" y="5443825"/>
                </a:lnTo>
                <a:lnTo>
                  <a:pt x="0" y="0"/>
                </a:lnTo>
                <a:lnTo>
                  <a:pt x="0" y="544382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1EC4735E-6133-9A64-2EE0-BFD16896B9CE}"/>
              </a:ext>
            </a:extLst>
          </p:cNvPr>
          <p:cNvSpPr/>
          <p:nvPr userDrawn="1"/>
        </p:nvSpPr>
        <p:spPr>
          <a:xfrm rot="10800000" flipV="1">
            <a:off x="9977720" y="1147133"/>
            <a:ext cx="2214280" cy="5710868"/>
          </a:xfrm>
          <a:custGeom>
            <a:avLst/>
            <a:gdLst>
              <a:gd name="connsiteX0" fmla="*/ 0 w 2110739"/>
              <a:gd name="connsiteY0" fmla="*/ 5443825 h 5443825"/>
              <a:gd name="connsiteX1" fmla="*/ 2110739 w 2110739"/>
              <a:gd name="connsiteY1" fmla="*/ 5443825 h 5443825"/>
              <a:gd name="connsiteX2" fmla="*/ 0 w 2110739"/>
              <a:gd name="connsiteY2" fmla="*/ 0 h 5443825"/>
              <a:gd name="connsiteX3" fmla="*/ 0 w 2110739"/>
              <a:gd name="connsiteY3" fmla="*/ 5443825 h 5443825"/>
            </a:gdLst>
            <a:ahLst/>
            <a:cxnLst>
              <a:cxn ang="0">
                <a:pos x="connsiteX0" y="connsiteY0"/>
              </a:cxn>
              <a:cxn ang="0">
                <a:pos x="connsiteX1" y="connsiteY1"/>
              </a:cxn>
              <a:cxn ang="0">
                <a:pos x="connsiteX2" y="connsiteY2"/>
              </a:cxn>
              <a:cxn ang="0">
                <a:pos x="connsiteX3" y="connsiteY3"/>
              </a:cxn>
            </a:cxnLst>
            <a:rect l="l" t="t" r="r" b="b"/>
            <a:pathLst>
              <a:path w="2110739" h="5443825">
                <a:moveTo>
                  <a:pt x="0" y="5443825"/>
                </a:moveTo>
                <a:lnTo>
                  <a:pt x="2110739" y="5443825"/>
                </a:lnTo>
                <a:lnTo>
                  <a:pt x="0" y="0"/>
                </a:lnTo>
                <a:lnTo>
                  <a:pt x="0" y="544382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7">
            <a:extLst>
              <a:ext uri="{FF2B5EF4-FFF2-40B4-BE49-F238E27FC236}">
                <a16:creationId xmlns:a16="http://schemas.microsoft.com/office/drawing/2014/main" id="{1785C9E0-2401-4979-6663-E9FE45EDF58D}"/>
              </a:ext>
            </a:extLst>
          </p:cNvPr>
          <p:cNvSpPr>
            <a:spLocks noGrp="1"/>
          </p:cNvSpPr>
          <p:nvPr>
            <p:ph type="title"/>
          </p:nvPr>
        </p:nvSpPr>
        <p:spPr>
          <a:xfrm>
            <a:off x="2827919" y="2766218"/>
            <a:ext cx="7918638" cy="1325563"/>
          </a:xfrm>
        </p:spPr>
        <p:txBody>
          <a:bodyPr>
            <a:noAutofit/>
          </a:bodyPr>
          <a:lstStyle>
            <a:lvl1pPr>
              <a:defRPr lang="en-US" sz="9600" b="1" kern="120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lstStyle>
            <a:lvl1pPr>
              <a:defRPr sz="1000">
                <a:solidFill>
                  <a:schemeClr val="accent1"/>
                </a:solidFill>
              </a:defRPr>
            </a:lvl1pPr>
          </a:lstStyle>
          <a:p>
            <a:fld id="{BFD8233B-A364-4042-AC16-81D836698E38}" type="slidenum">
              <a:rPr lang="en-US" smtClean="0"/>
              <a:pPr/>
              <a:t>‹#›</a:t>
            </a:fld>
            <a:endParaRPr lang="en-US"/>
          </a:p>
        </p:txBody>
      </p:sp>
    </p:spTree>
    <p:extLst>
      <p:ext uri="{BB962C8B-B14F-4D97-AF65-F5344CB8AC3E}">
        <p14:creationId xmlns:p14="http://schemas.microsoft.com/office/powerpoint/2010/main" val="319681169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Blank">
    <p:bg>
      <p:bgPr>
        <a:solidFill>
          <a:schemeClr val="accent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lstStyle>
            <a:lvl1pPr algn="l">
              <a:defRPr sz="1000">
                <a:solidFill>
                  <a:schemeClr val="bg1"/>
                </a:solidFill>
              </a:defRPr>
            </a:lvl1pPr>
          </a:lstStyle>
          <a:p>
            <a:r>
              <a:rPr lang="en-US"/>
              <a:t>Presentation Title  |  FY’2023  |  Q1–Q2</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lstStyle>
            <a:lvl1pPr>
              <a:defRPr sz="1000">
                <a:solidFill>
                  <a:schemeClr val="bg1"/>
                </a:solidFill>
              </a:defRPr>
            </a:lvl1pPr>
          </a:lstStyle>
          <a:p>
            <a:fld id="{BFD8233B-A364-4042-AC16-81D836698E38}" type="slidenum">
              <a:rPr lang="en-US" smtClean="0"/>
              <a:pPr/>
              <a:t>‹#›</a:t>
            </a:fld>
            <a:endParaRPr lang="en-US"/>
          </a:p>
        </p:txBody>
      </p:sp>
      <p:cxnSp>
        <p:nvCxnSpPr>
          <p:cNvPr id="17" name="Straight Connector 16">
            <a:extLst>
              <a:ext uri="{FF2B5EF4-FFF2-40B4-BE49-F238E27FC236}">
                <a16:creationId xmlns:a16="http://schemas.microsoft.com/office/drawing/2014/main" id="{076BFEA1-5F79-180E-2A18-6E0884F50168}"/>
              </a:ext>
            </a:extLst>
          </p:cNvPr>
          <p:cNvCxnSpPr>
            <a:cxnSpLocks/>
          </p:cNvCxnSpPr>
          <p:nvPr userDrawn="1"/>
        </p:nvCxnSpPr>
        <p:spPr>
          <a:xfrm>
            <a:off x="4104591" y="922020"/>
            <a:ext cx="0" cy="50139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556C305-8F9B-C49B-65FD-BB740B1878C2}"/>
              </a:ext>
            </a:extLst>
          </p:cNvPr>
          <p:cNvCxnSpPr>
            <a:cxnSpLocks/>
          </p:cNvCxnSpPr>
          <p:nvPr userDrawn="1"/>
        </p:nvCxnSpPr>
        <p:spPr>
          <a:xfrm>
            <a:off x="8094840" y="922020"/>
            <a:ext cx="0" cy="50139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 Placeholder 15">
            <a:extLst>
              <a:ext uri="{FF2B5EF4-FFF2-40B4-BE49-F238E27FC236}">
                <a16:creationId xmlns:a16="http://schemas.microsoft.com/office/drawing/2014/main" id="{D7C61019-A484-2B51-E773-BAF4851F03D9}"/>
              </a:ext>
            </a:extLst>
          </p:cNvPr>
          <p:cNvSpPr>
            <a:spLocks noGrp="1"/>
          </p:cNvSpPr>
          <p:nvPr>
            <p:ph type="body" sz="quarter" idx="14" hasCustomPrompt="1"/>
          </p:nvPr>
        </p:nvSpPr>
        <p:spPr>
          <a:xfrm>
            <a:off x="638568" y="3982081"/>
            <a:ext cx="2588721" cy="2029025"/>
          </a:xfrm>
        </p:spPr>
        <p:txBody>
          <a:bodyPr anchor="t">
            <a:noAutofit/>
          </a:bodyPr>
          <a:lstStyle>
            <a:lvl1pPr marL="0" indent="0" algn="ctr" defTabSz="914400" rtl="0" eaLnBrk="1" latinLnBrk="0" hangingPunct="1">
              <a:lnSpc>
                <a:spcPct val="120000"/>
              </a:lnSpc>
              <a:spcBef>
                <a:spcPct val="0"/>
              </a:spcBef>
              <a:buNone/>
              <a:defRPr lang="en-US" sz="1800" b="0" kern="1200" dirty="0" smtClean="0">
                <a:solidFill>
                  <a:schemeClr val="bg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Click to edit Master</a:t>
            </a:r>
            <a:br>
              <a:rPr lang="en-US"/>
            </a:br>
            <a:r>
              <a:rPr lang="en-US"/>
              <a:t>text styles</a:t>
            </a:r>
          </a:p>
        </p:txBody>
      </p:sp>
      <p:sp>
        <p:nvSpPr>
          <p:cNvPr id="20" name="Text Placeholder 15">
            <a:extLst>
              <a:ext uri="{FF2B5EF4-FFF2-40B4-BE49-F238E27FC236}">
                <a16:creationId xmlns:a16="http://schemas.microsoft.com/office/drawing/2014/main" id="{4F9B4E03-06F4-87C8-E318-87BD04E2154F}"/>
              </a:ext>
            </a:extLst>
          </p:cNvPr>
          <p:cNvSpPr>
            <a:spLocks noGrp="1"/>
          </p:cNvSpPr>
          <p:nvPr>
            <p:ph type="body" sz="quarter" idx="15" hasCustomPrompt="1"/>
          </p:nvPr>
        </p:nvSpPr>
        <p:spPr>
          <a:xfrm>
            <a:off x="647185" y="1429350"/>
            <a:ext cx="2571491" cy="2954383"/>
          </a:xfrm>
        </p:spPr>
        <p:txBody>
          <a:bodyPr anchor="ctr">
            <a:noAutofit/>
          </a:bodyPr>
          <a:lstStyle>
            <a:lvl1pPr marL="0" indent="0" algn="ctr" defTabSz="914400" rtl="0" eaLnBrk="1" latinLnBrk="0" hangingPunct="1">
              <a:lnSpc>
                <a:spcPct val="90000"/>
              </a:lnSpc>
              <a:spcBef>
                <a:spcPct val="0"/>
              </a:spcBef>
              <a:buNone/>
              <a:defRPr lang="en-US" sz="18000" b="1" kern="1200" dirty="0" smtClean="0">
                <a:solidFill>
                  <a:schemeClr val="accent2"/>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a:t>
            </a:r>
          </a:p>
        </p:txBody>
      </p:sp>
      <p:sp>
        <p:nvSpPr>
          <p:cNvPr id="22" name="Text Placeholder 15">
            <a:extLst>
              <a:ext uri="{FF2B5EF4-FFF2-40B4-BE49-F238E27FC236}">
                <a16:creationId xmlns:a16="http://schemas.microsoft.com/office/drawing/2014/main" id="{DB63E1F0-3E81-5422-FA2F-13EC7401720A}"/>
              </a:ext>
            </a:extLst>
          </p:cNvPr>
          <p:cNvSpPr>
            <a:spLocks noGrp="1"/>
          </p:cNvSpPr>
          <p:nvPr>
            <p:ph type="body" sz="quarter" idx="16" hasCustomPrompt="1"/>
          </p:nvPr>
        </p:nvSpPr>
        <p:spPr>
          <a:xfrm>
            <a:off x="2843161" y="1790929"/>
            <a:ext cx="793460" cy="1091998"/>
          </a:xfrm>
        </p:spPr>
        <p:txBody>
          <a:bodyPr anchor="ctr">
            <a:noAutofit/>
          </a:bodyPr>
          <a:lstStyle>
            <a:lvl1pPr marL="0" indent="0" algn="ctr" defTabSz="914400" rtl="0" eaLnBrk="1" latinLnBrk="0" hangingPunct="1">
              <a:lnSpc>
                <a:spcPct val="90000"/>
              </a:lnSpc>
              <a:spcBef>
                <a:spcPct val="0"/>
              </a:spcBef>
              <a:buNone/>
              <a:defRPr lang="en-US" sz="6000" b="1" kern="1200" dirty="0" smtClean="0">
                <a:solidFill>
                  <a:schemeClr val="accent2"/>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a:t>
            </a:r>
          </a:p>
        </p:txBody>
      </p:sp>
      <p:sp>
        <p:nvSpPr>
          <p:cNvPr id="2" name="Text Placeholder 15">
            <a:extLst>
              <a:ext uri="{FF2B5EF4-FFF2-40B4-BE49-F238E27FC236}">
                <a16:creationId xmlns:a16="http://schemas.microsoft.com/office/drawing/2014/main" id="{7A25F8A5-9AF8-F09A-18A3-E4A56E2BD4A6}"/>
              </a:ext>
            </a:extLst>
          </p:cNvPr>
          <p:cNvSpPr>
            <a:spLocks noGrp="1"/>
          </p:cNvSpPr>
          <p:nvPr>
            <p:ph type="body" sz="quarter" idx="17"/>
          </p:nvPr>
        </p:nvSpPr>
        <p:spPr>
          <a:xfrm>
            <a:off x="4761389" y="3982081"/>
            <a:ext cx="2588721" cy="2029025"/>
          </a:xfrm>
        </p:spPr>
        <p:txBody>
          <a:bodyPr anchor="t">
            <a:noAutofit/>
          </a:bodyPr>
          <a:lstStyle>
            <a:lvl1pPr marL="0" indent="0" algn="ctr" defTabSz="914400" rtl="0" eaLnBrk="1" latinLnBrk="0" hangingPunct="1">
              <a:lnSpc>
                <a:spcPct val="120000"/>
              </a:lnSpc>
              <a:spcBef>
                <a:spcPct val="0"/>
              </a:spcBef>
              <a:buNone/>
              <a:defRPr lang="en-US" sz="1800" b="0" kern="1200" dirty="0" smtClean="0">
                <a:solidFill>
                  <a:schemeClr val="bg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Click to edit Master</a:t>
            </a:r>
          </a:p>
          <a:p>
            <a:pPr lvl="0"/>
            <a:r>
              <a:rPr lang="en-US"/>
              <a:t>text styles</a:t>
            </a:r>
          </a:p>
        </p:txBody>
      </p:sp>
      <p:sp>
        <p:nvSpPr>
          <p:cNvPr id="21" name="Text Placeholder 15">
            <a:extLst>
              <a:ext uri="{FF2B5EF4-FFF2-40B4-BE49-F238E27FC236}">
                <a16:creationId xmlns:a16="http://schemas.microsoft.com/office/drawing/2014/main" id="{5890B54E-6F8D-E9BC-BE97-3DADE7892812}"/>
              </a:ext>
            </a:extLst>
          </p:cNvPr>
          <p:cNvSpPr>
            <a:spLocks noGrp="1"/>
          </p:cNvSpPr>
          <p:nvPr>
            <p:ph type="body" sz="quarter" idx="18" hasCustomPrompt="1"/>
          </p:nvPr>
        </p:nvSpPr>
        <p:spPr>
          <a:xfrm>
            <a:off x="4770006" y="1429350"/>
            <a:ext cx="2571491" cy="2954383"/>
          </a:xfrm>
        </p:spPr>
        <p:txBody>
          <a:bodyPr anchor="ctr">
            <a:noAutofit/>
          </a:bodyPr>
          <a:lstStyle>
            <a:lvl1pPr marL="0" indent="0" algn="ctr" defTabSz="914400" rtl="0" eaLnBrk="1" latinLnBrk="0" hangingPunct="1">
              <a:lnSpc>
                <a:spcPct val="90000"/>
              </a:lnSpc>
              <a:spcBef>
                <a:spcPct val="0"/>
              </a:spcBef>
              <a:buNone/>
              <a:defRPr lang="en-US" sz="18000" b="1" kern="1200" dirty="0" smtClean="0">
                <a:solidFill>
                  <a:schemeClr val="accent2"/>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a:t>
            </a:r>
          </a:p>
        </p:txBody>
      </p:sp>
      <p:sp>
        <p:nvSpPr>
          <p:cNvPr id="23" name="Text Placeholder 15">
            <a:extLst>
              <a:ext uri="{FF2B5EF4-FFF2-40B4-BE49-F238E27FC236}">
                <a16:creationId xmlns:a16="http://schemas.microsoft.com/office/drawing/2014/main" id="{784D2B60-BB7C-99CF-0BF7-9E0253ED4058}"/>
              </a:ext>
            </a:extLst>
          </p:cNvPr>
          <p:cNvSpPr>
            <a:spLocks noGrp="1"/>
          </p:cNvSpPr>
          <p:nvPr>
            <p:ph type="body" sz="quarter" idx="19" hasCustomPrompt="1"/>
          </p:nvPr>
        </p:nvSpPr>
        <p:spPr>
          <a:xfrm>
            <a:off x="6965982" y="1790929"/>
            <a:ext cx="793460" cy="1091998"/>
          </a:xfrm>
        </p:spPr>
        <p:txBody>
          <a:bodyPr anchor="ctr">
            <a:noAutofit/>
          </a:bodyPr>
          <a:lstStyle>
            <a:lvl1pPr marL="0" indent="0" algn="ctr" defTabSz="914400" rtl="0" eaLnBrk="1" latinLnBrk="0" hangingPunct="1">
              <a:lnSpc>
                <a:spcPct val="90000"/>
              </a:lnSpc>
              <a:spcBef>
                <a:spcPct val="0"/>
              </a:spcBef>
              <a:buNone/>
              <a:defRPr lang="en-US" sz="6000" b="1" kern="1200" dirty="0" smtClean="0">
                <a:solidFill>
                  <a:schemeClr val="accent2"/>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a:t>
            </a:r>
          </a:p>
        </p:txBody>
      </p:sp>
      <p:sp>
        <p:nvSpPr>
          <p:cNvPr id="24" name="Text Placeholder 15">
            <a:extLst>
              <a:ext uri="{FF2B5EF4-FFF2-40B4-BE49-F238E27FC236}">
                <a16:creationId xmlns:a16="http://schemas.microsoft.com/office/drawing/2014/main" id="{CB3CB676-AD4E-3C54-AAF7-AA5356CAFC8F}"/>
              </a:ext>
            </a:extLst>
          </p:cNvPr>
          <p:cNvSpPr>
            <a:spLocks noGrp="1"/>
          </p:cNvSpPr>
          <p:nvPr>
            <p:ph type="body" sz="quarter" idx="20"/>
          </p:nvPr>
        </p:nvSpPr>
        <p:spPr>
          <a:xfrm>
            <a:off x="8691705" y="3982081"/>
            <a:ext cx="2588721" cy="2029025"/>
          </a:xfrm>
        </p:spPr>
        <p:txBody>
          <a:bodyPr anchor="t">
            <a:noAutofit/>
          </a:bodyPr>
          <a:lstStyle>
            <a:lvl1pPr marL="0" indent="0" algn="ctr" defTabSz="914400" rtl="0" eaLnBrk="1" latinLnBrk="0" hangingPunct="1">
              <a:lnSpc>
                <a:spcPct val="120000"/>
              </a:lnSpc>
              <a:spcBef>
                <a:spcPct val="0"/>
              </a:spcBef>
              <a:buNone/>
              <a:defRPr lang="en-US" sz="1800" b="0" kern="1200" dirty="0" smtClean="0">
                <a:solidFill>
                  <a:schemeClr val="bg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Click to edit Master</a:t>
            </a:r>
          </a:p>
          <a:p>
            <a:pPr lvl="0"/>
            <a:r>
              <a:rPr lang="en-US"/>
              <a:t>text styles</a:t>
            </a:r>
          </a:p>
        </p:txBody>
      </p:sp>
      <p:sp>
        <p:nvSpPr>
          <p:cNvPr id="25" name="Text Placeholder 15">
            <a:extLst>
              <a:ext uri="{FF2B5EF4-FFF2-40B4-BE49-F238E27FC236}">
                <a16:creationId xmlns:a16="http://schemas.microsoft.com/office/drawing/2014/main" id="{3F0FE3E9-B7C0-B5A1-DFBC-356673972840}"/>
              </a:ext>
            </a:extLst>
          </p:cNvPr>
          <p:cNvSpPr>
            <a:spLocks noGrp="1"/>
          </p:cNvSpPr>
          <p:nvPr>
            <p:ph type="body" sz="quarter" idx="21" hasCustomPrompt="1"/>
          </p:nvPr>
        </p:nvSpPr>
        <p:spPr>
          <a:xfrm>
            <a:off x="8700322" y="1429350"/>
            <a:ext cx="2571491" cy="2954383"/>
          </a:xfrm>
        </p:spPr>
        <p:txBody>
          <a:bodyPr anchor="ctr">
            <a:noAutofit/>
          </a:bodyPr>
          <a:lstStyle>
            <a:lvl1pPr marL="0" indent="0" algn="ctr" defTabSz="914400" rtl="0" eaLnBrk="1" latinLnBrk="0" hangingPunct="1">
              <a:lnSpc>
                <a:spcPct val="90000"/>
              </a:lnSpc>
              <a:spcBef>
                <a:spcPct val="0"/>
              </a:spcBef>
              <a:buNone/>
              <a:defRPr lang="en-US" sz="18000" b="1" kern="1200" dirty="0" smtClean="0">
                <a:solidFill>
                  <a:schemeClr val="accent2"/>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a:t>
            </a:r>
          </a:p>
        </p:txBody>
      </p:sp>
      <p:sp>
        <p:nvSpPr>
          <p:cNvPr id="26" name="Text Placeholder 15">
            <a:extLst>
              <a:ext uri="{FF2B5EF4-FFF2-40B4-BE49-F238E27FC236}">
                <a16:creationId xmlns:a16="http://schemas.microsoft.com/office/drawing/2014/main" id="{DA0B6AD9-A37C-5CC8-DB99-C528E2B2A7DF}"/>
              </a:ext>
            </a:extLst>
          </p:cNvPr>
          <p:cNvSpPr>
            <a:spLocks noGrp="1"/>
          </p:cNvSpPr>
          <p:nvPr>
            <p:ph type="body" sz="quarter" idx="22" hasCustomPrompt="1"/>
          </p:nvPr>
        </p:nvSpPr>
        <p:spPr>
          <a:xfrm>
            <a:off x="10896298" y="1790929"/>
            <a:ext cx="793460" cy="1091998"/>
          </a:xfrm>
        </p:spPr>
        <p:txBody>
          <a:bodyPr anchor="ctr">
            <a:noAutofit/>
          </a:bodyPr>
          <a:lstStyle>
            <a:lvl1pPr marL="0" indent="0" algn="ctr" defTabSz="914400" rtl="0" eaLnBrk="1" latinLnBrk="0" hangingPunct="1">
              <a:lnSpc>
                <a:spcPct val="90000"/>
              </a:lnSpc>
              <a:spcBef>
                <a:spcPct val="0"/>
              </a:spcBef>
              <a:buNone/>
              <a:defRPr lang="en-US" sz="6000" b="1" kern="1200" dirty="0" smtClean="0">
                <a:solidFill>
                  <a:schemeClr val="accent2"/>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a:t>
            </a:r>
          </a:p>
        </p:txBody>
      </p:sp>
    </p:spTree>
    <p:extLst>
      <p:ext uri="{BB962C8B-B14F-4D97-AF65-F5344CB8AC3E}">
        <p14:creationId xmlns:p14="http://schemas.microsoft.com/office/powerpoint/2010/main" val="20663377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FF326BD-875C-B94F-045A-2DD6FC992338}"/>
              </a:ext>
            </a:extLst>
          </p:cNvPr>
          <p:cNvSpPr/>
          <p:nvPr userDrawn="1"/>
        </p:nvSpPr>
        <p:spPr>
          <a:xfrm>
            <a:off x="4091998" y="0"/>
            <a:ext cx="4002374"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Rectangle 5">
            <a:extLst>
              <a:ext uri="{FF2B5EF4-FFF2-40B4-BE49-F238E27FC236}">
                <a16:creationId xmlns:a16="http://schemas.microsoft.com/office/drawing/2014/main" id="{D7EFB465-715A-3022-1DB7-7E51E6179496}"/>
              </a:ext>
            </a:extLst>
          </p:cNvPr>
          <p:cNvSpPr/>
          <p:nvPr userDrawn="1"/>
        </p:nvSpPr>
        <p:spPr>
          <a:xfrm>
            <a:off x="8094369" y="0"/>
            <a:ext cx="4097631"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Rectangle 6">
            <a:extLst>
              <a:ext uri="{FF2B5EF4-FFF2-40B4-BE49-F238E27FC236}">
                <a16:creationId xmlns:a16="http://schemas.microsoft.com/office/drawing/2014/main" id="{E9E20ACD-CA58-8BB9-6809-7E628E1622D9}"/>
              </a:ext>
            </a:extLst>
          </p:cNvPr>
          <p:cNvSpPr/>
          <p:nvPr userDrawn="1"/>
        </p:nvSpPr>
        <p:spPr>
          <a:xfrm>
            <a:off x="-1" y="0"/>
            <a:ext cx="409763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noAutofit/>
          </a:bodyPr>
          <a:lstStyle>
            <a:lvl1pPr algn="l">
              <a:defRPr sz="1000">
                <a:solidFill>
                  <a:schemeClr val="bg1"/>
                </a:solidFill>
              </a:defRPr>
            </a:lvl1pPr>
          </a:lstStyle>
          <a:p>
            <a:r>
              <a:rPr lang="en-US"/>
              <a:t>Presentation Title  |  FY’2023  |  Q1–Q2</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
        <p:nvSpPr>
          <p:cNvPr id="19" name="Text Placeholder 15">
            <a:extLst>
              <a:ext uri="{FF2B5EF4-FFF2-40B4-BE49-F238E27FC236}">
                <a16:creationId xmlns:a16="http://schemas.microsoft.com/office/drawing/2014/main" id="{D7C61019-A484-2B51-E773-BAF4851F03D9}"/>
              </a:ext>
            </a:extLst>
          </p:cNvPr>
          <p:cNvSpPr>
            <a:spLocks noGrp="1"/>
          </p:cNvSpPr>
          <p:nvPr>
            <p:ph type="body" sz="quarter" idx="14" hasCustomPrompt="1"/>
          </p:nvPr>
        </p:nvSpPr>
        <p:spPr>
          <a:xfrm>
            <a:off x="638568" y="3982081"/>
            <a:ext cx="2588721" cy="2029025"/>
          </a:xfrm>
        </p:spPr>
        <p:txBody>
          <a:bodyPr anchor="t">
            <a:noAutofit/>
          </a:bodyPr>
          <a:lstStyle>
            <a:lvl1pPr marL="0" indent="0" algn="ctr" defTabSz="914400" rtl="0" eaLnBrk="1" latinLnBrk="0" hangingPunct="1">
              <a:lnSpc>
                <a:spcPct val="120000"/>
              </a:lnSpc>
              <a:spcBef>
                <a:spcPct val="0"/>
              </a:spcBef>
              <a:buNone/>
              <a:defRPr lang="en-US" sz="1800" b="0" kern="1200" dirty="0" smtClean="0">
                <a:solidFill>
                  <a:schemeClr val="accent2"/>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Click to edit Master</a:t>
            </a:r>
            <a:br>
              <a:rPr lang="en-US"/>
            </a:br>
            <a:r>
              <a:rPr lang="en-US"/>
              <a:t>text styles</a:t>
            </a:r>
          </a:p>
        </p:txBody>
      </p:sp>
      <p:sp>
        <p:nvSpPr>
          <p:cNvPr id="20" name="Text Placeholder 15">
            <a:extLst>
              <a:ext uri="{FF2B5EF4-FFF2-40B4-BE49-F238E27FC236}">
                <a16:creationId xmlns:a16="http://schemas.microsoft.com/office/drawing/2014/main" id="{4F9B4E03-06F4-87C8-E318-87BD04E2154F}"/>
              </a:ext>
            </a:extLst>
          </p:cNvPr>
          <p:cNvSpPr>
            <a:spLocks noGrp="1"/>
          </p:cNvSpPr>
          <p:nvPr>
            <p:ph type="body" sz="quarter" idx="15" hasCustomPrompt="1"/>
          </p:nvPr>
        </p:nvSpPr>
        <p:spPr>
          <a:xfrm>
            <a:off x="647185" y="1429350"/>
            <a:ext cx="2571491" cy="2954383"/>
          </a:xfrm>
        </p:spPr>
        <p:txBody>
          <a:bodyPr anchor="ctr">
            <a:noAutofit/>
          </a:bodyPr>
          <a:lstStyle>
            <a:lvl1pPr marL="0" indent="0" algn="ctr" defTabSz="914400" rtl="0" eaLnBrk="1" latinLnBrk="0" hangingPunct="1">
              <a:lnSpc>
                <a:spcPct val="90000"/>
              </a:lnSpc>
              <a:spcBef>
                <a:spcPct val="0"/>
              </a:spcBef>
              <a:buNone/>
              <a:defRPr lang="en-US" sz="18000" b="1" kern="1200" dirty="0" smtClean="0">
                <a:solidFill>
                  <a:schemeClr val="accent2"/>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a:t>
            </a:r>
          </a:p>
        </p:txBody>
      </p:sp>
      <p:sp>
        <p:nvSpPr>
          <p:cNvPr id="22" name="Text Placeholder 15">
            <a:extLst>
              <a:ext uri="{FF2B5EF4-FFF2-40B4-BE49-F238E27FC236}">
                <a16:creationId xmlns:a16="http://schemas.microsoft.com/office/drawing/2014/main" id="{DB63E1F0-3E81-5422-FA2F-13EC7401720A}"/>
              </a:ext>
            </a:extLst>
          </p:cNvPr>
          <p:cNvSpPr>
            <a:spLocks noGrp="1"/>
          </p:cNvSpPr>
          <p:nvPr>
            <p:ph type="body" sz="quarter" idx="16" hasCustomPrompt="1"/>
          </p:nvPr>
        </p:nvSpPr>
        <p:spPr>
          <a:xfrm>
            <a:off x="2843161" y="1790929"/>
            <a:ext cx="793460" cy="1091998"/>
          </a:xfrm>
        </p:spPr>
        <p:txBody>
          <a:bodyPr anchor="ctr">
            <a:noAutofit/>
          </a:bodyPr>
          <a:lstStyle>
            <a:lvl1pPr marL="0" indent="0" algn="ctr" defTabSz="914400" rtl="0" eaLnBrk="1" latinLnBrk="0" hangingPunct="1">
              <a:lnSpc>
                <a:spcPct val="90000"/>
              </a:lnSpc>
              <a:spcBef>
                <a:spcPct val="0"/>
              </a:spcBef>
              <a:buNone/>
              <a:defRPr lang="en-US" sz="6000" b="1" kern="1200" dirty="0" smtClean="0">
                <a:solidFill>
                  <a:schemeClr val="accent2"/>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a:t>
            </a:r>
          </a:p>
        </p:txBody>
      </p:sp>
      <p:sp>
        <p:nvSpPr>
          <p:cNvPr id="2" name="Text Placeholder 15">
            <a:extLst>
              <a:ext uri="{FF2B5EF4-FFF2-40B4-BE49-F238E27FC236}">
                <a16:creationId xmlns:a16="http://schemas.microsoft.com/office/drawing/2014/main" id="{7A25F8A5-9AF8-F09A-18A3-E4A56E2BD4A6}"/>
              </a:ext>
            </a:extLst>
          </p:cNvPr>
          <p:cNvSpPr>
            <a:spLocks noGrp="1"/>
          </p:cNvSpPr>
          <p:nvPr>
            <p:ph type="body" sz="quarter" idx="17"/>
          </p:nvPr>
        </p:nvSpPr>
        <p:spPr>
          <a:xfrm>
            <a:off x="4761389" y="3982081"/>
            <a:ext cx="2588721" cy="2029025"/>
          </a:xfrm>
        </p:spPr>
        <p:txBody>
          <a:bodyPr anchor="t">
            <a:noAutofit/>
          </a:bodyPr>
          <a:lstStyle>
            <a:lvl1pPr marL="0" indent="0" algn="ctr" defTabSz="914400" rtl="0" eaLnBrk="1" latinLnBrk="0" hangingPunct="1">
              <a:lnSpc>
                <a:spcPct val="120000"/>
              </a:lnSpc>
              <a:spcBef>
                <a:spcPct val="0"/>
              </a:spcBef>
              <a:buNone/>
              <a:defRPr lang="en-US" sz="1800" b="0" kern="1200" dirty="0" smtClean="0">
                <a:solidFill>
                  <a:schemeClr val="bg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Click to edit Master</a:t>
            </a:r>
          </a:p>
          <a:p>
            <a:pPr lvl="0"/>
            <a:r>
              <a:rPr lang="en-US"/>
              <a:t>text styles</a:t>
            </a:r>
          </a:p>
        </p:txBody>
      </p:sp>
      <p:sp>
        <p:nvSpPr>
          <p:cNvPr id="21" name="Text Placeholder 15">
            <a:extLst>
              <a:ext uri="{FF2B5EF4-FFF2-40B4-BE49-F238E27FC236}">
                <a16:creationId xmlns:a16="http://schemas.microsoft.com/office/drawing/2014/main" id="{5890B54E-6F8D-E9BC-BE97-3DADE7892812}"/>
              </a:ext>
            </a:extLst>
          </p:cNvPr>
          <p:cNvSpPr>
            <a:spLocks noGrp="1"/>
          </p:cNvSpPr>
          <p:nvPr>
            <p:ph type="body" sz="quarter" idx="18" hasCustomPrompt="1"/>
          </p:nvPr>
        </p:nvSpPr>
        <p:spPr>
          <a:xfrm>
            <a:off x="4770006" y="1429350"/>
            <a:ext cx="2571491" cy="2954383"/>
          </a:xfrm>
        </p:spPr>
        <p:txBody>
          <a:bodyPr anchor="ctr">
            <a:noAutofit/>
          </a:bodyPr>
          <a:lstStyle>
            <a:lvl1pPr marL="0" indent="0" algn="ctr" defTabSz="914400" rtl="0" eaLnBrk="1" latinLnBrk="0" hangingPunct="1">
              <a:lnSpc>
                <a:spcPct val="90000"/>
              </a:lnSpc>
              <a:spcBef>
                <a:spcPct val="0"/>
              </a:spcBef>
              <a:buNone/>
              <a:defRPr lang="en-US" sz="18000" b="1" kern="1200" dirty="0" smtClean="0">
                <a:solidFill>
                  <a:schemeClr val="bg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a:t>
            </a:r>
          </a:p>
        </p:txBody>
      </p:sp>
      <p:sp>
        <p:nvSpPr>
          <p:cNvPr id="23" name="Text Placeholder 15">
            <a:extLst>
              <a:ext uri="{FF2B5EF4-FFF2-40B4-BE49-F238E27FC236}">
                <a16:creationId xmlns:a16="http://schemas.microsoft.com/office/drawing/2014/main" id="{784D2B60-BB7C-99CF-0BF7-9E0253ED4058}"/>
              </a:ext>
            </a:extLst>
          </p:cNvPr>
          <p:cNvSpPr>
            <a:spLocks noGrp="1"/>
          </p:cNvSpPr>
          <p:nvPr>
            <p:ph type="body" sz="quarter" idx="19" hasCustomPrompt="1"/>
          </p:nvPr>
        </p:nvSpPr>
        <p:spPr>
          <a:xfrm>
            <a:off x="6965982" y="1790929"/>
            <a:ext cx="793460" cy="1091998"/>
          </a:xfrm>
        </p:spPr>
        <p:txBody>
          <a:bodyPr anchor="ctr">
            <a:noAutofit/>
          </a:bodyPr>
          <a:lstStyle>
            <a:lvl1pPr marL="0" indent="0" algn="ctr" defTabSz="914400" rtl="0" eaLnBrk="1" latinLnBrk="0" hangingPunct="1">
              <a:lnSpc>
                <a:spcPct val="90000"/>
              </a:lnSpc>
              <a:spcBef>
                <a:spcPct val="0"/>
              </a:spcBef>
              <a:buNone/>
              <a:defRPr lang="en-US" sz="6000" b="1" kern="1200" dirty="0" smtClean="0">
                <a:solidFill>
                  <a:schemeClr val="bg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a:t>
            </a:r>
          </a:p>
        </p:txBody>
      </p:sp>
      <p:sp>
        <p:nvSpPr>
          <p:cNvPr id="24" name="Text Placeholder 15">
            <a:extLst>
              <a:ext uri="{FF2B5EF4-FFF2-40B4-BE49-F238E27FC236}">
                <a16:creationId xmlns:a16="http://schemas.microsoft.com/office/drawing/2014/main" id="{CB3CB676-AD4E-3C54-AAF7-AA5356CAFC8F}"/>
              </a:ext>
            </a:extLst>
          </p:cNvPr>
          <p:cNvSpPr>
            <a:spLocks noGrp="1"/>
          </p:cNvSpPr>
          <p:nvPr>
            <p:ph type="body" sz="quarter" idx="20"/>
          </p:nvPr>
        </p:nvSpPr>
        <p:spPr>
          <a:xfrm>
            <a:off x="8691705" y="3982081"/>
            <a:ext cx="2588721" cy="2029025"/>
          </a:xfrm>
        </p:spPr>
        <p:txBody>
          <a:bodyPr anchor="t">
            <a:noAutofit/>
          </a:bodyPr>
          <a:lstStyle>
            <a:lvl1pPr marL="0" indent="0" algn="ctr" defTabSz="914400" rtl="0" eaLnBrk="1" latinLnBrk="0" hangingPunct="1">
              <a:lnSpc>
                <a:spcPct val="120000"/>
              </a:lnSpc>
              <a:spcBef>
                <a:spcPct val="0"/>
              </a:spcBef>
              <a:buNone/>
              <a:defRPr lang="en-US" sz="1800" b="0" kern="1200" dirty="0" smtClean="0">
                <a:solidFill>
                  <a:schemeClr val="accent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Click to edit Master</a:t>
            </a:r>
          </a:p>
          <a:p>
            <a:pPr lvl="0"/>
            <a:r>
              <a:rPr lang="en-US"/>
              <a:t>text styles</a:t>
            </a:r>
          </a:p>
        </p:txBody>
      </p:sp>
      <p:sp>
        <p:nvSpPr>
          <p:cNvPr id="25" name="Text Placeholder 15">
            <a:extLst>
              <a:ext uri="{FF2B5EF4-FFF2-40B4-BE49-F238E27FC236}">
                <a16:creationId xmlns:a16="http://schemas.microsoft.com/office/drawing/2014/main" id="{3F0FE3E9-B7C0-B5A1-DFBC-356673972840}"/>
              </a:ext>
            </a:extLst>
          </p:cNvPr>
          <p:cNvSpPr>
            <a:spLocks noGrp="1"/>
          </p:cNvSpPr>
          <p:nvPr>
            <p:ph type="body" sz="quarter" idx="21" hasCustomPrompt="1"/>
          </p:nvPr>
        </p:nvSpPr>
        <p:spPr>
          <a:xfrm>
            <a:off x="8700322" y="1429350"/>
            <a:ext cx="2571491" cy="2954383"/>
          </a:xfrm>
        </p:spPr>
        <p:txBody>
          <a:bodyPr anchor="ctr">
            <a:noAutofit/>
          </a:bodyPr>
          <a:lstStyle>
            <a:lvl1pPr marL="0" indent="0" algn="ctr" defTabSz="914400" rtl="0" eaLnBrk="1" latinLnBrk="0" hangingPunct="1">
              <a:lnSpc>
                <a:spcPct val="90000"/>
              </a:lnSpc>
              <a:spcBef>
                <a:spcPct val="0"/>
              </a:spcBef>
              <a:buNone/>
              <a:defRPr lang="en-US" sz="18000" b="1" kern="1200" dirty="0" smtClean="0">
                <a:solidFill>
                  <a:schemeClr val="accent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a:t>
            </a:r>
          </a:p>
        </p:txBody>
      </p:sp>
      <p:sp>
        <p:nvSpPr>
          <p:cNvPr id="26" name="Text Placeholder 15">
            <a:extLst>
              <a:ext uri="{FF2B5EF4-FFF2-40B4-BE49-F238E27FC236}">
                <a16:creationId xmlns:a16="http://schemas.microsoft.com/office/drawing/2014/main" id="{DA0B6AD9-A37C-5CC8-DB99-C528E2B2A7DF}"/>
              </a:ext>
            </a:extLst>
          </p:cNvPr>
          <p:cNvSpPr>
            <a:spLocks noGrp="1"/>
          </p:cNvSpPr>
          <p:nvPr>
            <p:ph type="body" sz="quarter" idx="22" hasCustomPrompt="1"/>
          </p:nvPr>
        </p:nvSpPr>
        <p:spPr>
          <a:xfrm>
            <a:off x="10896298" y="1790929"/>
            <a:ext cx="793460" cy="1091998"/>
          </a:xfrm>
        </p:spPr>
        <p:txBody>
          <a:bodyPr anchor="ctr">
            <a:noAutofit/>
          </a:bodyPr>
          <a:lstStyle>
            <a:lvl1pPr marL="0" indent="0" algn="ctr" defTabSz="914400" rtl="0" eaLnBrk="1" latinLnBrk="0" hangingPunct="1">
              <a:lnSpc>
                <a:spcPct val="90000"/>
              </a:lnSpc>
              <a:spcBef>
                <a:spcPct val="0"/>
              </a:spcBef>
              <a:buNone/>
              <a:defRPr lang="en-US" sz="6000" b="1" kern="1200" dirty="0" smtClean="0">
                <a:solidFill>
                  <a:schemeClr val="accent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a:t>
            </a:r>
          </a:p>
        </p:txBody>
      </p:sp>
    </p:spTree>
    <p:extLst>
      <p:ext uri="{BB962C8B-B14F-4D97-AF65-F5344CB8AC3E}">
        <p14:creationId xmlns:p14="http://schemas.microsoft.com/office/powerpoint/2010/main" val="19620140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6" name="Right Triangle 9">
            <a:extLst>
              <a:ext uri="{FF2B5EF4-FFF2-40B4-BE49-F238E27FC236}">
                <a16:creationId xmlns:a16="http://schemas.microsoft.com/office/drawing/2014/main" id="{3EA9CCC6-1E84-0D0A-9B1E-88EFA8CF4F16}"/>
              </a:ext>
            </a:extLst>
          </p:cNvPr>
          <p:cNvSpPr/>
          <p:nvPr userDrawn="1"/>
        </p:nvSpPr>
        <p:spPr>
          <a:xfrm rot="5400000" flipH="1" flipV="1">
            <a:off x="8558531" y="3233076"/>
            <a:ext cx="2030377" cy="5236561"/>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7" name="Graphic 6">
            <a:extLst>
              <a:ext uri="{FF2B5EF4-FFF2-40B4-BE49-F238E27FC236}">
                <a16:creationId xmlns:a16="http://schemas.microsoft.com/office/drawing/2014/main" id="{C12796B3-9B81-DB22-738B-A003A43832E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858045" y="5885674"/>
            <a:ext cx="1988327" cy="576585"/>
          </a:xfrm>
          <a:prstGeom prst="rect">
            <a:avLst/>
          </a:prstGeom>
        </p:spPr>
      </p:pic>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noAutofit/>
          </a:bodyPr>
          <a:lstStyle>
            <a:lvl1pPr algn="l">
              <a:defRPr sz="1000"/>
            </a:lvl1pPr>
          </a:lstStyle>
          <a:p>
            <a:r>
              <a:rPr lang="en-US"/>
              <a:t>Presentation Title  |  FY’2023  |  Q1–Q2</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
        <p:nvSpPr>
          <p:cNvPr id="5" name="Right Triangle 9">
            <a:extLst>
              <a:ext uri="{FF2B5EF4-FFF2-40B4-BE49-F238E27FC236}">
                <a16:creationId xmlns:a16="http://schemas.microsoft.com/office/drawing/2014/main" id="{09799A8C-ABD3-729B-F9B0-B8C9E32133D7}"/>
              </a:ext>
            </a:extLst>
          </p:cNvPr>
          <p:cNvSpPr/>
          <p:nvPr userDrawn="1"/>
        </p:nvSpPr>
        <p:spPr>
          <a:xfrm rot="5400000">
            <a:off x="588563" y="-594409"/>
            <a:ext cx="745437" cy="1922563"/>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itle 10">
            <a:extLst>
              <a:ext uri="{FF2B5EF4-FFF2-40B4-BE49-F238E27FC236}">
                <a16:creationId xmlns:a16="http://schemas.microsoft.com/office/drawing/2014/main" id="{014266E6-CBB6-9E6C-CE9D-F928286E4F9B}"/>
              </a:ext>
            </a:extLst>
          </p:cNvPr>
          <p:cNvSpPr>
            <a:spLocks noGrp="1"/>
          </p:cNvSpPr>
          <p:nvPr>
            <p:ph type="title"/>
          </p:nvPr>
        </p:nvSpPr>
        <p:spPr>
          <a:xfrm>
            <a:off x="838200" y="1151211"/>
            <a:ext cx="10515600" cy="1325563"/>
          </a:xfrm>
        </p:spPr>
        <p:txBody>
          <a:bodyPr>
            <a:noAutofit/>
          </a:bodyPr>
          <a:lstStyle>
            <a:lvl1pPr>
              <a:defRPr lang="en-US" sz="5400" b="1" kern="1200" dirty="0">
                <a:solidFill>
                  <a:schemeClr val="accent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13" name="Text Placeholder 12">
            <a:extLst>
              <a:ext uri="{FF2B5EF4-FFF2-40B4-BE49-F238E27FC236}">
                <a16:creationId xmlns:a16="http://schemas.microsoft.com/office/drawing/2014/main" id="{D33DCB68-2838-691A-2414-4F7A379AC827}"/>
              </a:ext>
            </a:extLst>
          </p:cNvPr>
          <p:cNvSpPr>
            <a:spLocks noGrp="1"/>
          </p:cNvSpPr>
          <p:nvPr>
            <p:ph type="body" sz="quarter" idx="13"/>
          </p:nvPr>
        </p:nvSpPr>
        <p:spPr>
          <a:xfrm>
            <a:off x="838200" y="2691332"/>
            <a:ext cx="10515600" cy="2798601"/>
          </a:xfrm>
        </p:spPr>
        <p:txBody>
          <a:bodyPr>
            <a:noAutofit/>
          </a:bodyPr>
          <a:lstStyle>
            <a:lvl1pPr marL="0" indent="0">
              <a:lnSpc>
                <a:spcPct val="150000"/>
              </a:lnSpc>
              <a:buNone/>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1pPr>
            <a:lvl2pP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a:defRPr kumimoji="0" lang="en-US" sz="22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7326977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2" name="Right Triangle 9">
            <a:extLst>
              <a:ext uri="{FF2B5EF4-FFF2-40B4-BE49-F238E27FC236}">
                <a16:creationId xmlns:a16="http://schemas.microsoft.com/office/drawing/2014/main" id="{F14C4B61-372B-6BEE-828F-C694799D8302}"/>
              </a:ext>
            </a:extLst>
          </p:cNvPr>
          <p:cNvSpPr/>
          <p:nvPr userDrawn="1"/>
        </p:nvSpPr>
        <p:spPr>
          <a:xfrm rot="5400000" flipH="1" flipV="1">
            <a:off x="8558531" y="3233076"/>
            <a:ext cx="2030377" cy="5236561"/>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7" name="Graphic 6">
            <a:extLst>
              <a:ext uri="{FF2B5EF4-FFF2-40B4-BE49-F238E27FC236}">
                <a16:creationId xmlns:a16="http://schemas.microsoft.com/office/drawing/2014/main" id="{C12796B3-9B81-DB22-738B-A003A43832E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858045" y="5885674"/>
            <a:ext cx="1988327" cy="576585"/>
          </a:xfrm>
          <a:prstGeom prst="rect">
            <a:avLst/>
          </a:prstGeom>
        </p:spPr>
      </p:pic>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noAutofit/>
          </a:bodyPr>
          <a:lstStyle>
            <a:lvl1pPr algn="l">
              <a:defRPr sz="1000"/>
            </a:lvl1pPr>
          </a:lstStyle>
          <a:p>
            <a:r>
              <a:rPr lang="en-US"/>
              <a:t>Presentation Title  |  FY’2023  |  Q1–Q2</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
        <p:nvSpPr>
          <p:cNvPr id="5" name="Right Triangle 9">
            <a:extLst>
              <a:ext uri="{FF2B5EF4-FFF2-40B4-BE49-F238E27FC236}">
                <a16:creationId xmlns:a16="http://schemas.microsoft.com/office/drawing/2014/main" id="{09799A8C-ABD3-729B-F9B0-B8C9E32133D7}"/>
              </a:ext>
            </a:extLst>
          </p:cNvPr>
          <p:cNvSpPr/>
          <p:nvPr userDrawn="1"/>
        </p:nvSpPr>
        <p:spPr>
          <a:xfrm rot="5400000">
            <a:off x="588563" y="-594409"/>
            <a:ext cx="745437" cy="1922563"/>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Text Placeholder 15">
            <a:extLst>
              <a:ext uri="{FF2B5EF4-FFF2-40B4-BE49-F238E27FC236}">
                <a16:creationId xmlns:a16="http://schemas.microsoft.com/office/drawing/2014/main" id="{65A4273D-8648-3AA5-A940-D7969AD29D39}"/>
              </a:ext>
            </a:extLst>
          </p:cNvPr>
          <p:cNvSpPr>
            <a:spLocks noGrp="1"/>
          </p:cNvSpPr>
          <p:nvPr>
            <p:ph type="body" sz="quarter" idx="22"/>
          </p:nvPr>
        </p:nvSpPr>
        <p:spPr>
          <a:xfrm>
            <a:off x="444997" y="2089442"/>
            <a:ext cx="3418005" cy="2544513"/>
          </a:xfrm>
        </p:spPr>
        <p:txBody>
          <a:bodyPr anchor="t">
            <a:noAutofit/>
          </a:bodyPr>
          <a:lstStyle>
            <a:lvl1pPr marL="0" indent="0" algn="l" defTabSz="914400" rtl="0" eaLnBrk="1" latinLnBrk="0" hangingPunct="1">
              <a:lnSpc>
                <a:spcPct val="150000"/>
              </a:lnSpc>
              <a:spcBef>
                <a:spcPct val="0"/>
              </a:spcBef>
              <a:buNone/>
              <a:defRPr lang="en-US" sz="1200" kern="1200" dirty="0">
                <a:solidFill>
                  <a:schemeClr val="accent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Click to edit Master</a:t>
            </a:r>
          </a:p>
          <a:p>
            <a:pPr lvl="0"/>
            <a:r>
              <a:rPr lang="en-US"/>
              <a:t>text styles</a:t>
            </a:r>
          </a:p>
        </p:txBody>
      </p:sp>
      <p:sp>
        <p:nvSpPr>
          <p:cNvPr id="20" name="Text Placeholder 19">
            <a:extLst>
              <a:ext uri="{FF2B5EF4-FFF2-40B4-BE49-F238E27FC236}">
                <a16:creationId xmlns:a16="http://schemas.microsoft.com/office/drawing/2014/main" id="{49B22C5F-4FEA-86EA-374D-DEB4049BC6AA}"/>
              </a:ext>
            </a:extLst>
          </p:cNvPr>
          <p:cNvSpPr>
            <a:spLocks noGrp="1"/>
          </p:cNvSpPr>
          <p:nvPr>
            <p:ph type="body" sz="quarter" idx="23"/>
          </p:nvPr>
        </p:nvSpPr>
        <p:spPr>
          <a:xfrm>
            <a:off x="444998" y="1412798"/>
            <a:ext cx="3417999" cy="487363"/>
          </a:xfrm>
        </p:spPr>
        <p:txBody>
          <a:bodyPr>
            <a:noAutofit/>
          </a:bodyPr>
          <a:lstStyle>
            <a:lvl1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lvl="0"/>
            <a:r>
              <a:rPr lang="en-US"/>
              <a:t>Click to edit</a:t>
            </a:r>
          </a:p>
        </p:txBody>
      </p:sp>
      <p:sp>
        <p:nvSpPr>
          <p:cNvPr id="21" name="Text Placeholder 15">
            <a:extLst>
              <a:ext uri="{FF2B5EF4-FFF2-40B4-BE49-F238E27FC236}">
                <a16:creationId xmlns:a16="http://schemas.microsoft.com/office/drawing/2014/main" id="{B037A7B9-7692-74C0-904D-0E4F9D9B0350}"/>
              </a:ext>
            </a:extLst>
          </p:cNvPr>
          <p:cNvSpPr>
            <a:spLocks noGrp="1"/>
          </p:cNvSpPr>
          <p:nvPr>
            <p:ph type="body" sz="quarter" idx="24"/>
          </p:nvPr>
        </p:nvSpPr>
        <p:spPr>
          <a:xfrm>
            <a:off x="4362807" y="2089442"/>
            <a:ext cx="3418005" cy="2544513"/>
          </a:xfrm>
        </p:spPr>
        <p:txBody>
          <a:bodyPr anchor="t">
            <a:noAutofit/>
          </a:bodyPr>
          <a:lstStyle>
            <a:lvl1pPr marL="0" indent="0" algn="l" defTabSz="914400" rtl="0" eaLnBrk="1" latinLnBrk="0" hangingPunct="1">
              <a:lnSpc>
                <a:spcPct val="150000"/>
              </a:lnSpc>
              <a:spcBef>
                <a:spcPct val="0"/>
              </a:spcBef>
              <a:buNone/>
              <a:defRPr lang="en-US" sz="1200" kern="1200" dirty="0">
                <a:solidFill>
                  <a:schemeClr val="accent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dirty="0"/>
              <a:t>Click to edit Master</a:t>
            </a:r>
          </a:p>
          <a:p>
            <a:pPr lvl="0"/>
            <a:r>
              <a:rPr lang="en-US" dirty="0"/>
              <a:t>text styles</a:t>
            </a:r>
          </a:p>
        </p:txBody>
      </p:sp>
      <p:sp>
        <p:nvSpPr>
          <p:cNvPr id="22" name="Text Placeholder 19">
            <a:extLst>
              <a:ext uri="{FF2B5EF4-FFF2-40B4-BE49-F238E27FC236}">
                <a16:creationId xmlns:a16="http://schemas.microsoft.com/office/drawing/2014/main" id="{7AE14620-AC0A-87AE-34C7-17FF65DFD246}"/>
              </a:ext>
            </a:extLst>
          </p:cNvPr>
          <p:cNvSpPr>
            <a:spLocks noGrp="1"/>
          </p:cNvSpPr>
          <p:nvPr>
            <p:ph type="body" sz="quarter" idx="25"/>
          </p:nvPr>
        </p:nvSpPr>
        <p:spPr>
          <a:xfrm>
            <a:off x="4362807" y="1412798"/>
            <a:ext cx="3417999" cy="487363"/>
          </a:xfrm>
        </p:spPr>
        <p:txBody>
          <a:bodyPr>
            <a:noAutofit/>
          </a:bodyPr>
          <a:lstStyle>
            <a:lvl1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lvl="0"/>
            <a:r>
              <a:rPr lang="en-US"/>
              <a:t>Click to edit</a:t>
            </a:r>
          </a:p>
        </p:txBody>
      </p:sp>
      <p:sp>
        <p:nvSpPr>
          <p:cNvPr id="23" name="Text Placeholder 15">
            <a:extLst>
              <a:ext uri="{FF2B5EF4-FFF2-40B4-BE49-F238E27FC236}">
                <a16:creationId xmlns:a16="http://schemas.microsoft.com/office/drawing/2014/main" id="{8C738240-4DB3-E7D5-5943-C3D32DC2131F}"/>
              </a:ext>
            </a:extLst>
          </p:cNvPr>
          <p:cNvSpPr>
            <a:spLocks noGrp="1"/>
          </p:cNvSpPr>
          <p:nvPr>
            <p:ph type="body" sz="quarter" idx="26"/>
          </p:nvPr>
        </p:nvSpPr>
        <p:spPr>
          <a:xfrm>
            <a:off x="8280616" y="2089442"/>
            <a:ext cx="3418005" cy="2544513"/>
          </a:xfrm>
        </p:spPr>
        <p:txBody>
          <a:bodyPr anchor="t">
            <a:noAutofit/>
          </a:bodyPr>
          <a:lstStyle>
            <a:lvl1pPr marL="0" indent="0" algn="l" defTabSz="914400" rtl="0" eaLnBrk="1" latinLnBrk="0" hangingPunct="1">
              <a:lnSpc>
                <a:spcPct val="150000"/>
              </a:lnSpc>
              <a:spcBef>
                <a:spcPct val="0"/>
              </a:spcBef>
              <a:buNone/>
              <a:defRPr lang="en-US" sz="1200" kern="1200" dirty="0">
                <a:solidFill>
                  <a:schemeClr val="accent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dirty="0"/>
              <a:t>Click to edit Master</a:t>
            </a:r>
          </a:p>
          <a:p>
            <a:pPr lvl="0"/>
            <a:r>
              <a:rPr lang="en-US" dirty="0"/>
              <a:t>text styles</a:t>
            </a:r>
          </a:p>
        </p:txBody>
      </p:sp>
      <p:sp>
        <p:nvSpPr>
          <p:cNvPr id="24" name="Text Placeholder 19">
            <a:extLst>
              <a:ext uri="{FF2B5EF4-FFF2-40B4-BE49-F238E27FC236}">
                <a16:creationId xmlns:a16="http://schemas.microsoft.com/office/drawing/2014/main" id="{8E818C02-D6FD-4FA9-D44B-6613638E73BA}"/>
              </a:ext>
            </a:extLst>
          </p:cNvPr>
          <p:cNvSpPr>
            <a:spLocks noGrp="1"/>
          </p:cNvSpPr>
          <p:nvPr>
            <p:ph type="body" sz="quarter" idx="27"/>
          </p:nvPr>
        </p:nvSpPr>
        <p:spPr>
          <a:xfrm>
            <a:off x="8280616" y="1412798"/>
            <a:ext cx="3417999" cy="487363"/>
          </a:xfrm>
        </p:spPr>
        <p:txBody>
          <a:bodyPr>
            <a:noAutofit/>
          </a:bodyPr>
          <a:lstStyle>
            <a:lvl1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lvl="0"/>
            <a:r>
              <a:rPr lang="en-US"/>
              <a:t>Click to edit</a:t>
            </a:r>
          </a:p>
        </p:txBody>
      </p:sp>
    </p:spTree>
    <p:extLst>
      <p:ext uri="{BB962C8B-B14F-4D97-AF65-F5344CB8AC3E}">
        <p14:creationId xmlns:p14="http://schemas.microsoft.com/office/powerpoint/2010/main" val="38076586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sp>
        <p:nvSpPr>
          <p:cNvPr id="2" name="Right Triangle 9">
            <a:extLst>
              <a:ext uri="{FF2B5EF4-FFF2-40B4-BE49-F238E27FC236}">
                <a16:creationId xmlns:a16="http://schemas.microsoft.com/office/drawing/2014/main" id="{829E0529-6EE0-36CE-DB11-764647E373B0}"/>
              </a:ext>
            </a:extLst>
          </p:cNvPr>
          <p:cNvSpPr/>
          <p:nvPr userDrawn="1"/>
        </p:nvSpPr>
        <p:spPr>
          <a:xfrm rot="5400000" flipH="1" flipV="1">
            <a:off x="8558531" y="3233076"/>
            <a:ext cx="2030377" cy="5236561"/>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7" name="Graphic 6">
            <a:extLst>
              <a:ext uri="{FF2B5EF4-FFF2-40B4-BE49-F238E27FC236}">
                <a16:creationId xmlns:a16="http://schemas.microsoft.com/office/drawing/2014/main" id="{C12796B3-9B81-DB22-738B-A003A43832E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858045" y="5885674"/>
            <a:ext cx="1988327" cy="576585"/>
          </a:xfrm>
          <a:prstGeom prst="rect">
            <a:avLst/>
          </a:prstGeom>
        </p:spPr>
      </p:pic>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noAutofit/>
          </a:bodyPr>
          <a:lstStyle>
            <a:lvl1pPr algn="l">
              <a:defRPr sz="1000"/>
            </a:lvl1pPr>
          </a:lstStyle>
          <a:p>
            <a:r>
              <a:rPr lang="en-US"/>
              <a:t>Presentation Title  |  FY’2023  |  Q1–Q2</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
        <p:nvSpPr>
          <p:cNvPr id="5" name="Right Triangle 9">
            <a:extLst>
              <a:ext uri="{FF2B5EF4-FFF2-40B4-BE49-F238E27FC236}">
                <a16:creationId xmlns:a16="http://schemas.microsoft.com/office/drawing/2014/main" id="{09799A8C-ABD3-729B-F9B0-B8C9E32133D7}"/>
              </a:ext>
            </a:extLst>
          </p:cNvPr>
          <p:cNvSpPr/>
          <p:nvPr userDrawn="1"/>
        </p:nvSpPr>
        <p:spPr>
          <a:xfrm rot="5400000">
            <a:off x="588563" y="-594409"/>
            <a:ext cx="745437" cy="1922563"/>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Text Placeholder 15">
            <a:extLst>
              <a:ext uri="{FF2B5EF4-FFF2-40B4-BE49-F238E27FC236}">
                <a16:creationId xmlns:a16="http://schemas.microsoft.com/office/drawing/2014/main" id="{65A4273D-8648-3AA5-A940-D7969AD29D39}"/>
              </a:ext>
            </a:extLst>
          </p:cNvPr>
          <p:cNvSpPr>
            <a:spLocks noGrp="1"/>
          </p:cNvSpPr>
          <p:nvPr>
            <p:ph type="body" sz="quarter" idx="22"/>
          </p:nvPr>
        </p:nvSpPr>
        <p:spPr>
          <a:xfrm>
            <a:off x="444997" y="2637363"/>
            <a:ext cx="5538708" cy="2544513"/>
          </a:xfrm>
        </p:spPr>
        <p:txBody>
          <a:bodyPr anchor="t">
            <a:noAutofit/>
          </a:bodyPr>
          <a:lstStyle>
            <a:lvl1pPr marL="0" indent="0" algn="l" defTabSz="914400" rtl="0" eaLnBrk="1" latinLnBrk="0" hangingPunct="1">
              <a:lnSpc>
                <a:spcPct val="150000"/>
              </a:lnSpc>
              <a:spcBef>
                <a:spcPct val="0"/>
              </a:spcBef>
              <a:buNone/>
              <a:defRPr lang="en-US" sz="1200" kern="1200" dirty="0">
                <a:solidFill>
                  <a:schemeClr val="accent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dirty="0"/>
              <a:t>Click to edit Master</a:t>
            </a:r>
          </a:p>
          <a:p>
            <a:pPr lvl="0"/>
            <a:r>
              <a:rPr lang="en-US" dirty="0"/>
              <a:t>text styles</a:t>
            </a:r>
          </a:p>
        </p:txBody>
      </p:sp>
      <p:sp>
        <p:nvSpPr>
          <p:cNvPr id="20" name="Text Placeholder 19">
            <a:extLst>
              <a:ext uri="{FF2B5EF4-FFF2-40B4-BE49-F238E27FC236}">
                <a16:creationId xmlns:a16="http://schemas.microsoft.com/office/drawing/2014/main" id="{49B22C5F-4FEA-86EA-374D-DEB4049BC6AA}"/>
              </a:ext>
            </a:extLst>
          </p:cNvPr>
          <p:cNvSpPr>
            <a:spLocks noGrp="1"/>
          </p:cNvSpPr>
          <p:nvPr>
            <p:ph type="body" sz="quarter" idx="23"/>
          </p:nvPr>
        </p:nvSpPr>
        <p:spPr>
          <a:xfrm>
            <a:off x="444998" y="1960719"/>
            <a:ext cx="5538698" cy="487363"/>
          </a:xfrm>
        </p:spPr>
        <p:txBody>
          <a:bodyPr>
            <a:noAutofit/>
          </a:bodyPr>
          <a:lstStyle>
            <a:lvl1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lvl="0"/>
            <a:r>
              <a:rPr lang="en-US" dirty="0"/>
              <a:t>Click to edit</a:t>
            </a:r>
          </a:p>
        </p:txBody>
      </p:sp>
      <p:sp>
        <p:nvSpPr>
          <p:cNvPr id="23" name="Text Placeholder 15">
            <a:extLst>
              <a:ext uri="{FF2B5EF4-FFF2-40B4-BE49-F238E27FC236}">
                <a16:creationId xmlns:a16="http://schemas.microsoft.com/office/drawing/2014/main" id="{8C738240-4DB3-E7D5-5943-C3D32DC2131F}"/>
              </a:ext>
            </a:extLst>
          </p:cNvPr>
          <p:cNvSpPr>
            <a:spLocks noGrp="1"/>
          </p:cNvSpPr>
          <p:nvPr>
            <p:ph type="body" sz="quarter" idx="26"/>
          </p:nvPr>
        </p:nvSpPr>
        <p:spPr>
          <a:xfrm>
            <a:off x="6208302" y="2637363"/>
            <a:ext cx="5490319" cy="2544513"/>
          </a:xfrm>
        </p:spPr>
        <p:txBody>
          <a:bodyPr anchor="t">
            <a:noAutofit/>
          </a:bodyPr>
          <a:lstStyle>
            <a:lvl1pPr marL="0" indent="0" algn="l" defTabSz="914400" rtl="0" eaLnBrk="1" latinLnBrk="0" hangingPunct="1">
              <a:lnSpc>
                <a:spcPct val="150000"/>
              </a:lnSpc>
              <a:spcBef>
                <a:spcPct val="0"/>
              </a:spcBef>
              <a:buNone/>
              <a:defRPr lang="en-US" sz="1200" kern="1200" dirty="0">
                <a:solidFill>
                  <a:schemeClr val="accent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dirty="0"/>
              <a:t>Click to edit Master</a:t>
            </a:r>
          </a:p>
          <a:p>
            <a:pPr lvl="0"/>
            <a:r>
              <a:rPr lang="en-US" dirty="0"/>
              <a:t>text styles</a:t>
            </a:r>
          </a:p>
        </p:txBody>
      </p:sp>
      <p:sp>
        <p:nvSpPr>
          <p:cNvPr id="24" name="Text Placeholder 19">
            <a:extLst>
              <a:ext uri="{FF2B5EF4-FFF2-40B4-BE49-F238E27FC236}">
                <a16:creationId xmlns:a16="http://schemas.microsoft.com/office/drawing/2014/main" id="{8E818C02-D6FD-4FA9-D44B-6613638E73BA}"/>
              </a:ext>
            </a:extLst>
          </p:cNvPr>
          <p:cNvSpPr>
            <a:spLocks noGrp="1"/>
          </p:cNvSpPr>
          <p:nvPr>
            <p:ph type="body" sz="quarter" idx="27"/>
          </p:nvPr>
        </p:nvSpPr>
        <p:spPr>
          <a:xfrm>
            <a:off x="6208306" y="1960719"/>
            <a:ext cx="5490309" cy="487363"/>
          </a:xfrm>
        </p:spPr>
        <p:txBody>
          <a:bodyPr>
            <a:noAutofit/>
          </a:bodyPr>
          <a:lstStyle>
            <a:lvl1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lvl="0"/>
            <a:r>
              <a:rPr lang="en-US" dirty="0"/>
              <a:t>Click to edit</a:t>
            </a:r>
          </a:p>
        </p:txBody>
      </p:sp>
    </p:spTree>
    <p:extLst>
      <p:ext uri="{BB962C8B-B14F-4D97-AF65-F5344CB8AC3E}">
        <p14:creationId xmlns:p14="http://schemas.microsoft.com/office/powerpoint/2010/main" val="36002451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15" name="Right Triangle 9">
            <a:extLst>
              <a:ext uri="{FF2B5EF4-FFF2-40B4-BE49-F238E27FC236}">
                <a16:creationId xmlns:a16="http://schemas.microsoft.com/office/drawing/2014/main" id="{A006EA61-7C5F-1D52-9A52-0B3B3D5363FA}"/>
              </a:ext>
            </a:extLst>
          </p:cNvPr>
          <p:cNvSpPr/>
          <p:nvPr userDrawn="1"/>
        </p:nvSpPr>
        <p:spPr>
          <a:xfrm rot="5400000" flipH="1" flipV="1">
            <a:off x="10977880" y="5643881"/>
            <a:ext cx="670559" cy="1757679"/>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lstStyle>
            <a:lvl1pPr algn="l">
              <a:defRPr sz="1000"/>
            </a:lvl1pPr>
          </a:lstStyle>
          <a:p>
            <a:r>
              <a:rPr lang="en-US"/>
              <a:t>Presentation Title  |  FY’2023  |  Q1–Q2</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lstStyle>
            <a:lvl1pPr>
              <a:defRPr sz="1000">
                <a:solidFill>
                  <a:schemeClr val="bg1"/>
                </a:solidFill>
              </a:defRPr>
            </a:lvl1pPr>
          </a:lstStyle>
          <a:p>
            <a:fld id="{BFD8233B-A364-4042-AC16-81D836698E38}" type="slidenum">
              <a:rPr lang="en-US" smtClean="0"/>
              <a:pPr/>
              <a:t>‹#›</a:t>
            </a:fld>
            <a:endParaRPr lang="en-US" dirty="0"/>
          </a:p>
        </p:txBody>
      </p:sp>
      <p:sp>
        <p:nvSpPr>
          <p:cNvPr id="9" name="Title 8">
            <a:extLst>
              <a:ext uri="{FF2B5EF4-FFF2-40B4-BE49-F238E27FC236}">
                <a16:creationId xmlns:a16="http://schemas.microsoft.com/office/drawing/2014/main" id="{1320BE6E-6BCB-9420-4960-B9C4D02368E5}"/>
              </a:ext>
            </a:extLst>
          </p:cNvPr>
          <p:cNvSpPr>
            <a:spLocks noGrp="1"/>
          </p:cNvSpPr>
          <p:nvPr>
            <p:ph type="title"/>
          </p:nvPr>
        </p:nvSpPr>
        <p:spPr>
          <a:xfrm>
            <a:off x="346075" y="320568"/>
            <a:ext cx="10017125" cy="814595"/>
          </a:xfrm>
        </p:spPr>
        <p:txBody>
          <a:bodyPr>
            <a:noAutofit/>
          </a:bodyPr>
          <a:lstStyle>
            <a:lvl1pPr algn="l">
              <a:defRPr lang="en-US" sz="3600" b="1" kern="1200">
                <a:solidFill>
                  <a:schemeClr val="accent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2" name="Footer Placeholder 6">
            <a:extLst>
              <a:ext uri="{FF2B5EF4-FFF2-40B4-BE49-F238E27FC236}">
                <a16:creationId xmlns:a16="http://schemas.microsoft.com/office/drawing/2014/main" id="{F9940D15-D35B-75CE-EE1C-0C6694AB02D8}"/>
              </a:ext>
            </a:extLst>
          </p:cNvPr>
          <p:cNvSpPr txBox="1">
            <a:spLocks/>
          </p:cNvSpPr>
          <p:nvPr userDrawn="1"/>
        </p:nvSpPr>
        <p:spPr>
          <a:xfrm>
            <a:off x="259702" y="6403005"/>
            <a:ext cx="4114800" cy="36512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  FY’2023  |  Q1–Q2</a:t>
            </a:r>
            <a:endParaRPr lang="en-US" dirty="0"/>
          </a:p>
        </p:txBody>
      </p:sp>
      <p:pic>
        <p:nvPicPr>
          <p:cNvPr id="7" name="Graphic 6">
            <a:extLst>
              <a:ext uri="{FF2B5EF4-FFF2-40B4-BE49-F238E27FC236}">
                <a16:creationId xmlns:a16="http://schemas.microsoft.com/office/drawing/2014/main" id="{65537565-2423-410C-C3CA-9F9CA1632C5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516234" y="332074"/>
            <a:ext cx="1453387" cy="419491"/>
          </a:xfrm>
          <a:prstGeom prst="rect">
            <a:avLst/>
          </a:prstGeom>
        </p:spPr>
      </p:pic>
      <p:sp>
        <p:nvSpPr>
          <p:cNvPr id="14" name="Right Triangle 9">
            <a:extLst>
              <a:ext uri="{FF2B5EF4-FFF2-40B4-BE49-F238E27FC236}">
                <a16:creationId xmlns:a16="http://schemas.microsoft.com/office/drawing/2014/main" id="{79B48B96-81B5-524D-AD08-78AE8E029F85}"/>
              </a:ext>
            </a:extLst>
          </p:cNvPr>
          <p:cNvSpPr/>
          <p:nvPr userDrawn="1"/>
        </p:nvSpPr>
        <p:spPr>
          <a:xfrm rot="5400000">
            <a:off x="410077" y="-415922"/>
            <a:ext cx="519378" cy="1339532"/>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7342347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5" name="Right Triangle 9">
            <a:extLst>
              <a:ext uri="{FF2B5EF4-FFF2-40B4-BE49-F238E27FC236}">
                <a16:creationId xmlns:a16="http://schemas.microsoft.com/office/drawing/2014/main" id="{FB9731CE-372F-0874-235D-42A412955922}"/>
              </a:ext>
            </a:extLst>
          </p:cNvPr>
          <p:cNvSpPr/>
          <p:nvPr userDrawn="1"/>
        </p:nvSpPr>
        <p:spPr>
          <a:xfrm rot="5400000" flipH="1" flipV="1">
            <a:off x="10977880" y="5643881"/>
            <a:ext cx="670559" cy="1757679"/>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lstStyle>
            <a:lvl1pPr algn="l">
              <a:defRPr sz="1000"/>
            </a:lvl1pPr>
          </a:lstStyle>
          <a:p>
            <a:r>
              <a:rPr lang="en-US"/>
              <a:t>Presentation Title  |  FY’2023  |  Q1–Q2</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lstStyle>
            <a:lvl1pPr>
              <a:defRPr sz="1000">
                <a:solidFill>
                  <a:schemeClr val="bg1"/>
                </a:solidFill>
              </a:defRPr>
            </a:lvl1pPr>
          </a:lstStyle>
          <a:p>
            <a:fld id="{BFD8233B-A364-4042-AC16-81D836698E38}" type="slidenum">
              <a:rPr lang="en-US" smtClean="0"/>
              <a:pPr/>
              <a:t>‹#›</a:t>
            </a:fld>
            <a:endParaRPr lang="en-US" dirty="0"/>
          </a:p>
        </p:txBody>
      </p:sp>
      <p:sp>
        <p:nvSpPr>
          <p:cNvPr id="9" name="Title 8">
            <a:extLst>
              <a:ext uri="{FF2B5EF4-FFF2-40B4-BE49-F238E27FC236}">
                <a16:creationId xmlns:a16="http://schemas.microsoft.com/office/drawing/2014/main" id="{1320BE6E-6BCB-9420-4960-B9C4D02368E5}"/>
              </a:ext>
            </a:extLst>
          </p:cNvPr>
          <p:cNvSpPr>
            <a:spLocks noGrp="1"/>
          </p:cNvSpPr>
          <p:nvPr>
            <p:ph type="title"/>
          </p:nvPr>
        </p:nvSpPr>
        <p:spPr>
          <a:xfrm>
            <a:off x="346075" y="320568"/>
            <a:ext cx="10017125" cy="814595"/>
          </a:xfrm>
        </p:spPr>
        <p:txBody>
          <a:bodyPr>
            <a:noAutofit/>
          </a:bodyPr>
          <a:lstStyle>
            <a:lvl1pPr algn="l">
              <a:defRPr lang="en-US" sz="3600" b="1" kern="1200">
                <a:solidFill>
                  <a:schemeClr val="accent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2" name="Footer Placeholder 6">
            <a:extLst>
              <a:ext uri="{FF2B5EF4-FFF2-40B4-BE49-F238E27FC236}">
                <a16:creationId xmlns:a16="http://schemas.microsoft.com/office/drawing/2014/main" id="{F9940D15-D35B-75CE-EE1C-0C6694AB02D8}"/>
              </a:ext>
            </a:extLst>
          </p:cNvPr>
          <p:cNvSpPr txBox="1">
            <a:spLocks/>
          </p:cNvSpPr>
          <p:nvPr userDrawn="1"/>
        </p:nvSpPr>
        <p:spPr>
          <a:xfrm>
            <a:off x="259702" y="6403005"/>
            <a:ext cx="4114800" cy="36512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  FY’2023  |  Q1–Q2</a:t>
            </a:r>
            <a:endParaRPr lang="en-US" dirty="0"/>
          </a:p>
        </p:txBody>
      </p:sp>
      <p:pic>
        <p:nvPicPr>
          <p:cNvPr id="7" name="Graphic 6">
            <a:extLst>
              <a:ext uri="{FF2B5EF4-FFF2-40B4-BE49-F238E27FC236}">
                <a16:creationId xmlns:a16="http://schemas.microsoft.com/office/drawing/2014/main" id="{65537565-2423-410C-C3CA-9F9CA1632C5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516234" y="332074"/>
            <a:ext cx="1453387" cy="419491"/>
          </a:xfrm>
          <a:prstGeom prst="rect">
            <a:avLst/>
          </a:prstGeom>
        </p:spPr>
      </p:pic>
      <p:sp>
        <p:nvSpPr>
          <p:cNvPr id="14" name="Right Triangle 9">
            <a:extLst>
              <a:ext uri="{FF2B5EF4-FFF2-40B4-BE49-F238E27FC236}">
                <a16:creationId xmlns:a16="http://schemas.microsoft.com/office/drawing/2014/main" id="{79B48B96-81B5-524D-AD08-78AE8E029F85}"/>
              </a:ext>
            </a:extLst>
          </p:cNvPr>
          <p:cNvSpPr/>
          <p:nvPr userDrawn="1"/>
        </p:nvSpPr>
        <p:spPr>
          <a:xfrm rot="5400000">
            <a:off x="410077" y="-415922"/>
            <a:ext cx="519378" cy="1339532"/>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Text Placeholder 12">
            <a:extLst>
              <a:ext uri="{FF2B5EF4-FFF2-40B4-BE49-F238E27FC236}">
                <a16:creationId xmlns:a16="http://schemas.microsoft.com/office/drawing/2014/main" id="{8F513C92-E8B5-D52D-A2A8-E07C271DF392}"/>
              </a:ext>
            </a:extLst>
          </p:cNvPr>
          <p:cNvSpPr>
            <a:spLocks noGrp="1"/>
          </p:cNvSpPr>
          <p:nvPr>
            <p:ph type="body" sz="quarter" idx="13"/>
          </p:nvPr>
        </p:nvSpPr>
        <p:spPr>
          <a:xfrm>
            <a:off x="350520" y="1248612"/>
            <a:ext cx="10988040" cy="4969308"/>
          </a:xfrm>
        </p:spPr>
        <p:txBody>
          <a:bodyPr>
            <a:noAutofit/>
          </a:bodyPr>
          <a:lstStyle>
            <a:lvl1pPr marL="0" indent="0">
              <a:lnSpc>
                <a:spcPct val="150000"/>
              </a:lnSpc>
              <a:buNone/>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1pPr>
            <a:lvl2pP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a:defRPr kumimoji="0" lang="en-US" sz="22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3372847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pic>
        <p:nvPicPr>
          <p:cNvPr id="7" name="Picture 6" descr="A person sitting in a chair&#10;&#10;Description automatically generated">
            <a:extLst>
              <a:ext uri="{FF2B5EF4-FFF2-40B4-BE49-F238E27FC236}">
                <a16:creationId xmlns:a16="http://schemas.microsoft.com/office/drawing/2014/main" id="{2D04009F-D5E5-3571-0635-1BF7B5FA53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47" y="-1"/>
            <a:ext cx="12188953" cy="6859716"/>
          </a:xfrm>
          <a:prstGeom prst="rect">
            <a:avLst/>
          </a:prstGeom>
        </p:spPr>
      </p:pic>
      <p:sp>
        <p:nvSpPr>
          <p:cNvPr id="2" name="Right Triangle 9">
            <a:extLst>
              <a:ext uri="{FF2B5EF4-FFF2-40B4-BE49-F238E27FC236}">
                <a16:creationId xmlns:a16="http://schemas.microsoft.com/office/drawing/2014/main" id="{C807BD6F-DCD5-31FA-FD4B-2B9DCDEBBE22}"/>
              </a:ext>
            </a:extLst>
          </p:cNvPr>
          <p:cNvSpPr/>
          <p:nvPr userDrawn="1"/>
        </p:nvSpPr>
        <p:spPr>
          <a:xfrm rot="5400000">
            <a:off x="2598420" y="-2606966"/>
            <a:ext cx="3429000" cy="8625840"/>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 name="connsiteX0" fmla="*/ 2566 w 1475279"/>
              <a:gd name="connsiteY0" fmla="*/ 3804905 h 3804905"/>
              <a:gd name="connsiteX1" fmla="*/ 0 w 1475279"/>
              <a:gd name="connsiteY1" fmla="*/ 0 h 3804905"/>
              <a:gd name="connsiteX2" fmla="*/ 1475279 w 1475279"/>
              <a:gd name="connsiteY2" fmla="*/ 3804905 h 3804905"/>
              <a:gd name="connsiteX3" fmla="*/ 2566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2566" y="3804905"/>
                </a:moveTo>
                <a:cubicBezTo>
                  <a:pt x="-2431" y="2460787"/>
                  <a:pt x="4997" y="1344118"/>
                  <a:pt x="0" y="0"/>
                </a:cubicBezTo>
                <a:lnTo>
                  <a:pt x="1475279" y="3804905"/>
                </a:lnTo>
                <a:lnTo>
                  <a:pt x="2566" y="3804905"/>
                </a:lnTo>
                <a:close/>
              </a:path>
            </a:pathLst>
          </a:cu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Right Triangle 9">
            <a:extLst>
              <a:ext uri="{FF2B5EF4-FFF2-40B4-BE49-F238E27FC236}">
                <a16:creationId xmlns:a16="http://schemas.microsoft.com/office/drawing/2014/main" id="{42BB5DFF-139A-0731-C8B9-5947BC4D14A5}"/>
              </a:ext>
            </a:extLst>
          </p:cNvPr>
          <p:cNvSpPr/>
          <p:nvPr userDrawn="1"/>
        </p:nvSpPr>
        <p:spPr>
          <a:xfrm rot="16200000">
            <a:off x="8848837" y="3523149"/>
            <a:ext cx="2061611" cy="4624715"/>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3">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8" name="Graphic 7">
            <a:extLst>
              <a:ext uri="{FF2B5EF4-FFF2-40B4-BE49-F238E27FC236}">
                <a16:creationId xmlns:a16="http://schemas.microsoft.com/office/drawing/2014/main" id="{7FE022D0-A43C-E7AB-1F68-C311B745E68A}"/>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104686" y="5881240"/>
            <a:ext cx="1845392" cy="539202"/>
          </a:xfrm>
          <a:prstGeom prst="rect">
            <a:avLst/>
          </a:prstGeom>
        </p:spPr>
      </p:pic>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70498" y="6413502"/>
            <a:ext cx="4114800" cy="365125"/>
          </a:xfrm>
        </p:spPr>
        <p:txBody>
          <a:bodyPr>
            <a:noAutofit/>
          </a:bodyPr>
          <a:lstStyle>
            <a:lvl1pPr algn="l">
              <a:defRPr sz="1000">
                <a:solidFill>
                  <a:schemeClr val="bg1"/>
                </a:solidFill>
              </a:defRPr>
            </a:lvl1pPr>
          </a:lstStyle>
          <a:p>
            <a:r>
              <a:rPr lang="en-US"/>
              <a:t>Presentation Title  |  FY’2023  |  Q1–Q2</a:t>
            </a:r>
          </a:p>
        </p:txBody>
      </p:sp>
      <p:sp>
        <p:nvSpPr>
          <p:cNvPr id="15" name="Date Placeholder 10">
            <a:extLst>
              <a:ext uri="{FF2B5EF4-FFF2-40B4-BE49-F238E27FC236}">
                <a16:creationId xmlns:a16="http://schemas.microsoft.com/office/drawing/2014/main" id="{5648F7B2-C192-41D1-10AE-192BE4C37E1C}"/>
              </a:ext>
            </a:extLst>
          </p:cNvPr>
          <p:cNvSpPr txBox="1">
            <a:spLocks/>
          </p:cNvSpPr>
          <p:nvPr userDrawn="1"/>
        </p:nvSpPr>
        <p:spPr>
          <a:xfrm>
            <a:off x="696296" y="6055317"/>
            <a:ext cx="2133600" cy="365125"/>
          </a:xfrm>
          <a:prstGeom prst="rect">
            <a:avLst/>
          </a:prstGeom>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a:solidFill>
                  <a:schemeClr val="accent1"/>
                </a:solidFill>
                <a:latin typeface="Arial" panose="020B0604020202020204" pitchFamily="34" charset="0"/>
                <a:cs typeface="Arial" panose="020B0604020202020204" pitchFamily="34" charset="0"/>
              </a:rPr>
              <a:t>©2023 </a:t>
            </a:r>
            <a:r>
              <a:rPr lang="en-US" sz="700" err="1">
                <a:solidFill>
                  <a:schemeClr val="accent1"/>
                </a:solidFill>
                <a:latin typeface="Arial" panose="020B0604020202020204" pitchFamily="34" charset="0"/>
                <a:cs typeface="Arial" panose="020B0604020202020204" pitchFamily="34" charset="0"/>
              </a:rPr>
              <a:t>InnovAge</a:t>
            </a:r>
            <a:r>
              <a:rPr lang="en-US" sz="700">
                <a:solidFill>
                  <a:schemeClr val="accent1"/>
                </a:solidFill>
                <a:latin typeface="Arial" panose="020B0604020202020204" pitchFamily="34" charset="0"/>
                <a:cs typeface="Arial" panose="020B0604020202020204" pitchFamily="34" charset="0"/>
              </a:rPr>
              <a:t>  </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9206878" y="6413502"/>
            <a:ext cx="2743200"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
        <p:nvSpPr>
          <p:cNvPr id="13" name="Title 9">
            <a:extLst>
              <a:ext uri="{FF2B5EF4-FFF2-40B4-BE49-F238E27FC236}">
                <a16:creationId xmlns:a16="http://schemas.microsoft.com/office/drawing/2014/main" id="{60C1E337-E9C9-6ACC-7FFA-1323B662549F}"/>
              </a:ext>
            </a:extLst>
          </p:cNvPr>
          <p:cNvSpPr>
            <a:spLocks noGrp="1"/>
          </p:cNvSpPr>
          <p:nvPr>
            <p:ph type="title"/>
          </p:nvPr>
        </p:nvSpPr>
        <p:spPr>
          <a:xfrm>
            <a:off x="546396" y="448903"/>
            <a:ext cx="5549604" cy="1325563"/>
          </a:xfrm>
        </p:spPr>
        <p:txBody>
          <a:bodyPr>
            <a:noAutofit/>
          </a:bodyPr>
          <a:lstStyle>
            <a:lvl1pPr>
              <a:lnSpc>
                <a:spcPct val="100000"/>
              </a:lnSpc>
              <a:defRPr lang="en-US" sz="4400" b="1" kern="1200" dirty="0">
                <a:solidFill>
                  <a:schemeClr val="bg1"/>
                </a:solidFill>
                <a:latin typeface="Arial"/>
                <a:ea typeface="+mn-ea"/>
                <a:cs typeface="Arial"/>
              </a:defRPr>
            </a:lvl1pPr>
          </a:lstStyle>
          <a:p>
            <a:r>
              <a:rPr lang="en-US" dirty="0"/>
              <a:t>Click to edit Master title style</a:t>
            </a:r>
          </a:p>
        </p:txBody>
      </p:sp>
      <p:sp>
        <p:nvSpPr>
          <p:cNvPr id="14" name="Text Placeholder 11">
            <a:extLst>
              <a:ext uri="{FF2B5EF4-FFF2-40B4-BE49-F238E27FC236}">
                <a16:creationId xmlns:a16="http://schemas.microsoft.com/office/drawing/2014/main" id="{06DFC477-5209-72D9-9458-BBE3E47425C3}"/>
              </a:ext>
            </a:extLst>
          </p:cNvPr>
          <p:cNvSpPr>
            <a:spLocks noGrp="1"/>
          </p:cNvSpPr>
          <p:nvPr>
            <p:ph type="body" sz="quarter" idx="13"/>
          </p:nvPr>
        </p:nvSpPr>
        <p:spPr>
          <a:xfrm>
            <a:off x="546396" y="1877832"/>
            <a:ext cx="2490711" cy="928611"/>
          </a:xfrm>
        </p:spPr>
        <p:txBody>
          <a:bodyPr>
            <a:noAutofit/>
          </a:bodyPr>
          <a:lstStyle>
            <a:lvl1pPr marL="0" indent="0" algn="l" defTabSz="914400" rtl="0" eaLnBrk="1" latinLnBrk="0" hangingPunct="1">
              <a:lnSpc>
                <a:spcPct val="113999"/>
              </a:lnSpc>
              <a:buNone/>
              <a:defRPr lang="en-US" sz="2000" kern="1200" dirty="0" smtClean="0">
                <a:solidFill>
                  <a:schemeClr val="accent2"/>
                </a:solidFill>
                <a:latin typeface="+mn-lt"/>
                <a:ea typeface="+mn-ea"/>
                <a:cs typeface="Arial"/>
              </a:defRPr>
            </a:lvl1pPr>
            <a:lvl2pPr marL="0" indent="0" algn="l" defTabSz="914400" rtl="0" eaLnBrk="1" latinLnBrk="0" hangingPunct="1">
              <a:lnSpc>
                <a:spcPct val="113999"/>
              </a:lnSpc>
              <a:buNone/>
              <a:defRPr lang="en-US" sz="2000" kern="1200" dirty="0" smtClean="0">
                <a:solidFill>
                  <a:schemeClr val="accent2"/>
                </a:solidFill>
                <a:latin typeface="+mn-lt"/>
                <a:ea typeface="+mn-ea"/>
                <a:cs typeface="Arial"/>
              </a:defRPr>
            </a:lvl2pPr>
            <a:lvl3pPr marL="0" indent="0" algn="l" defTabSz="914400" rtl="0" eaLnBrk="1" latinLnBrk="0" hangingPunct="1">
              <a:lnSpc>
                <a:spcPct val="113999"/>
              </a:lnSpc>
              <a:buNone/>
              <a:defRPr lang="en-US" sz="2000" kern="1200" dirty="0" smtClean="0">
                <a:solidFill>
                  <a:schemeClr val="accent2"/>
                </a:solidFill>
                <a:latin typeface="+mn-lt"/>
                <a:ea typeface="+mn-ea"/>
                <a:cs typeface="Arial"/>
              </a:defRPr>
            </a:lvl3pPr>
            <a:lvl4pPr marL="0" indent="0" algn="l" defTabSz="914400" rtl="0" eaLnBrk="1" latinLnBrk="0" hangingPunct="1">
              <a:lnSpc>
                <a:spcPct val="113999"/>
              </a:lnSpc>
              <a:buNone/>
              <a:defRPr lang="en-US" sz="2000" kern="1200" dirty="0" smtClean="0">
                <a:solidFill>
                  <a:schemeClr val="accent2"/>
                </a:solidFill>
                <a:latin typeface="+mn-lt"/>
                <a:ea typeface="+mn-ea"/>
                <a:cs typeface="Arial"/>
              </a:defRPr>
            </a:lvl4pPr>
            <a:lvl5pPr marL="0" indent="0" algn="l" defTabSz="914400" rtl="0" eaLnBrk="1" latinLnBrk="0" hangingPunct="1">
              <a:lnSpc>
                <a:spcPct val="113999"/>
              </a:lnSpc>
              <a:buNone/>
              <a:defRPr lang="en-US" sz="2000" kern="1200" dirty="0">
                <a:solidFill>
                  <a:schemeClr val="accent2"/>
                </a:solidFill>
                <a:latin typeface="+mn-lt"/>
                <a:ea typeface="+mn-ea"/>
                <a:cs typeface="Arial"/>
              </a:defRPr>
            </a:lvl5pPr>
          </a:lstStyle>
          <a:p>
            <a:pPr lvl="0"/>
            <a:r>
              <a:rPr lang="en-US" dirty="0"/>
              <a:t>Click to edit Master text styles</a:t>
            </a:r>
          </a:p>
        </p:txBody>
      </p:sp>
    </p:spTree>
    <p:extLst>
      <p:ext uri="{BB962C8B-B14F-4D97-AF65-F5344CB8AC3E}">
        <p14:creationId xmlns:p14="http://schemas.microsoft.com/office/powerpoint/2010/main" val="32082941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8" name="Right Triangle 9">
            <a:extLst>
              <a:ext uri="{FF2B5EF4-FFF2-40B4-BE49-F238E27FC236}">
                <a16:creationId xmlns:a16="http://schemas.microsoft.com/office/drawing/2014/main" id="{E1FC6EB2-6DA6-B1DF-82AC-3D4BDD986D21}"/>
              </a:ext>
            </a:extLst>
          </p:cNvPr>
          <p:cNvSpPr/>
          <p:nvPr userDrawn="1"/>
        </p:nvSpPr>
        <p:spPr>
          <a:xfrm rot="5400000" flipH="1" flipV="1">
            <a:off x="10977880" y="5643881"/>
            <a:ext cx="670559" cy="1757679"/>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lstStyle>
            <a:lvl1pPr algn="l">
              <a:defRPr sz="1000"/>
            </a:lvl1pPr>
          </a:lstStyle>
          <a:p>
            <a:r>
              <a:rPr lang="en-US"/>
              <a:t>Presentation Title  |  FY’2023  |  Q1–Q2</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lstStyle>
            <a:lvl1pPr>
              <a:defRPr sz="1000">
                <a:solidFill>
                  <a:schemeClr val="bg1"/>
                </a:solidFill>
              </a:defRPr>
            </a:lvl1pPr>
          </a:lstStyle>
          <a:p>
            <a:fld id="{BFD8233B-A364-4042-AC16-81D836698E38}" type="slidenum">
              <a:rPr lang="en-US" smtClean="0"/>
              <a:pPr/>
              <a:t>‹#›</a:t>
            </a:fld>
            <a:endParaRPr lang="en-US" dirty="0"/>
          </a:p>
        </p:txBody>
      </p:sp>
      <p:sp>
        <p:nvSpPr>
          <p:cNvPr id="9" name="Title 8">
            <a:extLst>
              <a:ext uri="{FF2B5EF4-FFF2-40B4-BE49-F238E27FC236}">
                <a16:creationId xmlns:a16="http://schemas.microsoft.com/office/drawing/2014/main" id="{1320BE6E-6BCB-9420-4960-B9C4D02368E5}"/>
              </a:ext>
            </a:extLst>
          </p:cNvPr>
          <p:cNvSpPr>
            <a:spLocks noGrp="1"/>
          </p:cNvSpPr>
          <p:nvPr>
            <p:ph type="title"/>
          </p:nvPr>
        </p:nvSpPr>
        <p:spPr>
          <a:xfrm>
            <a:off x="346075" y="320568"/>
            <a:ext cx="10017125" cy="814595"/>
          </a:xfrm>
        </p:spPr>
        <p:txBody>
          <a:bodyPr>
            <a:noAutofit/>
          </a:bodyPr>
          <a:lstStyle>
            <a:lvl1pPr algn="l">
              <a:defRPr lang="en-US" sz="3600" b="1" kern="1200">
                <a:solidFill>
                  <a:schemeClr val="accent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2" name="Footer Placeholder 6">
            <a:extLst>
              <a:ext uri="{FF2B5EF4-FFF2-40B4-BE49-F238E27FC236}">
                <a16:creationId xmlns:a16="http://schemas.microsoft.com/office/drawing/2014/main" id="{F9940D15-D35B-75CE-EE1C-0C6694AB02D8}"/>
              </a:ext>
            </a:extLst>
          </p:cNvPr>
          <p:cNvSpPr txBox="1">
            <a:spLocks/>
          </p:cNvSpPr>
          <p:nvPr userDrawn="1"/>
        </p:nvSpPr>
        <p:spPr>
          <a:xfrm>
            <a:off x="259702" y="6403005"/>
            <a:ext cx="4114800" cy="36512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  FY’2023  |  Q1–Q2</a:t>
            </a:r>
            <a:endParaRPr lang="en-US" dirty="0"/>
          </a:p>
        </p:txBody>
      </p:sp>
      <p:pic>
        <p:nvPicPr>
          <p:cNvPr id="7" name="Graphic 6">
            <a:extLst>
              <a:ext uri="{FF2B5EF4-FFF2-40B4-BE49-F238E27FC236}">
                <a16:creationId xmlns:a16="http://schemas.microsoft.com/office/drawing/2014/main" id="{65537565-2423-410C-C3CA-9F9CA1632C5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516234" y="332074"/>
            <a:ext cx="1453387" cy="419491"/>
          </a:xfrm>
          <a:prstGeom prst="rect">
            <a:avLst/>
          </a:prstGeom>
        </p:spPr>
      </p:pic>
      <p:sp>
        <p:nvSpPr>
          <p:cNvPr id="14" name="Right Triangle 9">
            <a:extLst>
              <a:ext uri="{FF2B5EF4-FFF2-40B4-BE49-F238E27FC236}">
                <a16:creationId xmlns:a16="http://schemas.microsoft.com/office/drawing/2014/main" id="{79B48B96-81B5-524D-AD08-78AE8E029F85}"/>
              </a:ext>
            </a:extLst>
          </p:cNvPr>
          <p:cNvSpPr/>
          <p:nvPr userDrawn="1"/>
        </p:nvSpPr>
        <p:spPr>
          <a:xfrm rot="5400000">
            <a:off x="410077" y="-415922"/>
            <a:ext cx="519378" cy="1339532"/>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Text Placeholder 15">
            <a:extLst>
              <a:ext uri="{FF2B5EF4-FFF2-40B4-BE49-F238E27FC236}">
                <a16:creationId xmlns:a16="http://schemas.microsoft.com/office/drawing/2014/main" id="{1CF3DA96-3968-A51B-E4D8-8D8A2D4BEEE6}"/>
              </a:ext>
            </a:extLst>
          </p:cNvPr>
          <p:cNvSpPr>
            <a:spLocks noGrp="1"/>
          </p:cNvSpPr>
          <p:nvPr>
            <p:ph type="body" sz="quarter" idx="22"/>
          </p:nvPr>
        </p:nvSpPr>
        <p:spPr>
          <a:xfrm>
            <a:off x="353557" y="1824563"/>
            <a:ext cx="5538708" cy="2544513"/>
          </a:xfrm>
        </p:spPr>
        <p:txBody>
          <a:bodyPr anchor="t">
            <a:noAutofit/>
          </a:bodyPr>
          <a:lstStyle>
            <a:lvl1pPr marL="0" indent="0" algn="l" defTabSz="914400" rtl="0" eaLnBrk="1" latinLnBrk="0" hangingPunct="1">
              <a:lnSpc>
                <a:spcPct val="150000"/>
              </a:lnSpc>
              <a:spcBef>
                <a:spcPct val="0"/>
              </a:spcBef>
              <a:buNone/>
              <a:defRPr lang="en-US" sz="1200" kern="1200" dirty="0">
                <a:solidFill>
                  <a:schemeClr val="accent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dirty="0"/>
              <a:t>Click to edit Master</a:t>
            </a:r>
          </a:p>
          <a:p>
            <a:pPr lvl="0"/>
            <a:r>
              <a:rPr lang="en-US" dirty="0"/>
              <a:t>text styles</a:t>
            </a:r>
          </a:p>
        </p:txBody>
      </p:sp>
      <p:sp>
        <p:nvSpPr>
          <p:cNvPr id="6" name="Text Placeholder 19">
            <a:extLst>
              <a:ext uri="{FF2B5EF4-FFF2-40B4-BE49-F238E27FC236}">
                <a16:creationId xmlns:a16="http://schemas.microsoft.com/office/drawing/2014/main" id="{9F66184C-0D47-5CD9-4FBE-CFCF505E8FDB}"/>
              </a:ext>
            </a:extLst>
          </p:cNvPr>
          <p:cNvSpPr>
            <a:spLocks noGrp="1"/>
          </p:cNvSpPr>
          <p:nvPr>
            <p:ph type="body" sz="quarter" idx="23"/>
          </p:nvPr>
        </p:nvSpPr>
        <p:spPr>
          <a:xfrm>
            <a:off x="353558" y="1208879"/>
            <a:ext cx="5538698" cy="487363"/>
          </a:xfrm>
        </p:spPr>
        <p:txBody>
          <a:bodyPr>
            <a:noAutofit/>
          </a:bodyPr>
          <a:lstStyle>
            <a:lvl1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lvl="0"/>
            <a:r>
              <a:rPr lang="en-US" dirty="0"/>
              <a:t>Click to edit</a:t>
            </a:r>
          </a:p>
        </p:txBody>
      </p:sp>
      <p:sp>
        <p:nvSpPr>
          <p:cNvPr id="11" name="Text Placeholder 15">
            <a:extLst>
              <a:ext uri="{FF2B5EF4-FFF2-40B4-BE49-F238E27FC236}">
                <a16:creationId xmlns:a16="http://schemas.microsoft.com/office/drawing/2014/main" id="{B721EF38-545D-EE58-61F9-93F81FE6B4ED}"/>
              </a:ext>
            </a:extLst>
          </p:cNvPr>
          <p:cNvSpPr>
            <a:spLocks noGrp="1"/>
          </p:cNvSpPr>
          <p:nvPr>
            <p:ph type="body" sz="quarter" idx="26"/>
          </p:nvPr>
        </p:nvSpPr>
        <p:spPr>
          <a:xfrm>
            <a:off x="6208302" y="1875363"/>
            <a:ext cx="5490319" cy="2544513"/>
          </a:xfrm>
        </p:spPr>
        <p:txBody>
          <a:bodyPr anchor="t">
            <a:noAutofit/>
          </a:bodyPr>
          <a:lstStyle>
            <a:lvl1pPr marL="0" indent="0" algn="l" defTabSz="914400" rtl="0" eaLnBrk="1" latinLnBrk="0" hangingPunct="1">
              <a:lnSpc>
                <a:spcPct val="150000"/>
              </a:lnSpc>
              <a:spcBef>
                <a:spcPct val="0"/>
              </a:spcBef>
              <a:buNone/>
              <a:defRPr lang="en-US" sz="1200" kern="1200" dirty="0">
                <a:solidFill>
                  <a:schemeClr val="accent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dirty="0"/>
              <a:t>Click to edit Master</a:t>
            </a:r>
          </a:p>
          <a:p>
            <a:pPr lvl="0"/>
            <a:r>
              <a:rPr lang="en-US" dirty="0"/>
              <a:t>text styles</a:t>
            </a:r>
          </a:p>
        </p:txBody>
      </p:sp>
      <p:sp>
        <p:nvSpPr>
          <p:cNvPr id="12" name="Text Placeholder 19">
            <a:extLst>
              <a:ext uri="{FF2B5EF4-FFF2-40B4-BE49-F238E27FC236}">
                <a16:creationId xmlns:a16="http://schemas.microsoft.com/office/drawing/2014/main" id="{9AE73664-2B24-FFA2-BF23-D45B678642F6}"/>
              </a:ext>
            </a:extLst>
          </p:cNvPr>
          <p:cNvSpPr>
            <a:spLocks noGrp="1"/>
          </p:cNvSpPr>
          <p:nvPr>
            <p:ph type="body" sz="quarter" idx="27"/>
          </p:nvPr>
        </p:nvSpPr>
        <p:spPr>
          <a:xfrm>
            <a:off x="6208306" y="1198719"/>
            <a:ext cx="5490309" cy="487363"/>
          </a:xfrm>
        </p:spPr>
        <p:txBody>
          <a:bodyPr>
            <a:noAutofit/>
          </a:bodyPr>
          <a:lstStyle>
            <a:lvl1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lvl="0"/>
            <a:r>
              <a:rPr lang="en-US" dirty="0"/>
              <a:t>Click to edit</a:t>
            </a:r>
          </a:p>
        </p:txBody>
      </p:sp>
    </p:spTree>
    <p:extLst>
      <p:ext uri="{BB962C8B-B14F-4D97-AF65-F5344CB8AC3E}">
        <p14:creationId xmlns:p14="http://schemas.microsoft.com/office/powerpoint/2010/main" val="38093841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2_Blank">
    <p:bg>
      <p:bgPr>
        <a:solidFill>
          <a:schemeClr val="accent1"/>
        </a:solidFill>
        <a:effectLst/>
      </p:bgPr>
    </p:bg>
    <p:spTree>
      <p:nvGrpSpPr>
        <p:cNvPr id="1" name=""/>
        <p:cNvGrpSpPr/>
        <p:nvPr/>
      </p:nvGrpSpPr>
      <p:grpSpPr>
        <a:xfrm>
          <a:off x="0" y="0"/>
          <a:ext cx="0" cy="0"/>
          <a:chOff x="0" y="0"/>
          <a:chExt cx="0" cy="0"/>
        </a:xfrm>
      </p:grpSpPr>
      <p:sp>
        <p:nvSpPr>
          <p:cNvPr id="6" name="Right Triangle 9">
            <a:extLst>
              <a:ext uri="{FF2B5EF4-FFF2-40B4-BE49-F238E27FC236}">
                <a16:creationId xmlns:a16="http://schemas.microsoft.com/office/drawing/2014/main" id="{3EA9CCC6-1E84-0D0A-9B1E-88EFA8CF4F16}"/>
              </a:ext>
            </a:extLst>
          </p:cNvPr>
          <p:cNvSpPr/>
          <p:nvPr userDrawn="1"/>
        </p:nvSpPr>
        <p:spPr>
          <a:xfrm rot="5400000" flipH="1" flipV="1">
            <a:off x="8553508" y="3229559"/>
            <a:ext cx="2040428" cy="5236558"/>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 name="connsiteX0" fmla="*/ 988 w 1482104"/>
              <a:gd name="connsiteY0" fmla="*/ 3804905 h 3804905"/>
              <a:gd name="connsiteX1" fmla="*/ 6825 w 1482104"/>
              <a:gd name="connsiteY1" fmla="*/ 0 h 3804905"/>
              <a:gd name="connsiteX2" fmla="*/ 1482104 w 1482104"/>
              <a:gd name="connsiteY2" fmla="*/ 3804905 h 3804905"/>
              <a:gd name="connsiteX3" fmla="*/ 988 w 1482104"/>
              <a:gd name="connsiteY3" fmla="*/ 3804905 h 3804905"/>
              <a:gd name="connsiteX0" fmla="*/ 1466 w 1482582"/>
              <a:gd name="connsiteY0" fmla="*/ 3804903 h 3804903"/>
              <a:gd name="connsiteX1" fmla="*/ 1262 w 1482582"/>
              <a:gd name="connsiteY1" fmla="*/ 0 h 3804903"/>
              <a:gd name="connsiteX2" fmla="*/ 1482582 w 1482582"/>
              <a:gd name="connsiteY2" fmla="*/ 3804903 h 3804903"/>
              <a:gd name="connsiteX3" fmla="*/ 1466 w 1482582"/>
              <a:gd name="connsiteY3" fmla="*/ 3804903 h 3804903"/>
            </a:gdLst>
            <a:ahLst/>
            <a:cxnLst>
              <a:cxn ang="0">
                <a:pos x="connsiteX0" y="connsiteY0"/>
              </a:cxn>
              <a:cxn ang="0">
                <a:pos x="connsiteX1" y="connsiteY1"/>
              </a:cxn>
              <a:cxn ang="0">
                <a:pos x="connsiteX2" y="connsiteY2"/>
              </a:cxn>
              <a:cxn ang="0">
                <a:pos x="connsiteX3" y="connsiteY3"/>
              </a:cxn>
            </a:cxnLst>
            <a:rect l="l" t="t" r="r" b="b"/>
            <a:pathLst>
              <a:path w="1482582" h="3804903">
                <a:moveTo>
                  <a:pt x="1466" y="3804903"/>
                </a:moveTo>
                <a:cubicBezTo>
                  <a:pt x="-3531" y="2460785"/>
                  <a:pt x="6259" y="1344118"/>
                  <a:pt x="1262" y="0"/>
                </a:cubicBezTo>
                <a:lnTo>
                  <a:pt x="1482582" y="3804903"/>
                </a:lnTo>
                <a:lnTo>
                  <a:pt x="1466" y="3804903"/>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noAutofit/>
          </a:bodyPr>
          <a:lstStyle>
            <a:lvl1pPr algn="l">
              <a:defRPr sz="1000">
                <a:solidFill>
                  <a:schemeClr val="bg1"/>
                </a:solidFill>
              </a:defRPr>
            </a:lvl1pPr>
          </a:lstStyle>
          <a:p>
            <a:r>
              <a:rPr lang="en-US"/>
              <a:t>Presentation Title  |  FY’2023  |  Q1–Q2</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
        <p:nvSpPr>
          <p:cNvPr id="5" name="Right Triangle 9">
            <a:extLst>
              <a:ext uri="{FF2B5EF4-FFF2-40B4-BE49-F238E27FC236}">
                <a16:creationId xmlns:a16="http://schemas.microsoft.com/office/drawing/2014/main" id="{09799A8C-ABD3-729B-F9B0-B8C9E32133D7}"/>
              </a:ext>
            </a:extLst>
          </p:cNvPr>
          <p:cNvSpPr/>
          <p:nvPr userDrawn="1"/>
        </p:nvSpPr>
        <p:spPr>
          <a:xfrm rot="5400000">
            <a:off x="588563" y="-594409"/>
            <a:ext cx="745437" cy="1922563"/>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itle 10">
            <a:extLst>
              <a:ext uri="{FF2B5EF4-FFF2-40B4-BE49-F238E27FC236}">
                <a16:creationId xmlns:a16="http://schemas.microsoft.com/office/drawing/2014/main" id="{014266E6-CBB6-9E6C-CE9D-F928286E4F9B}"/>
              </a:ext>
            </a:extLst>
          </p:cNvPr>
          <p:cNvSpPr>
            <a:spLocks noGrp="1"/>
          </p:cNvSpPr>
          <p:nvPr>
            <p:ph type="title"/>
          </p:nvPr>
        </p:nvSpPr>
        <p:spPr>
          <a:xfrm>
            <a:off x="838200" y="1151211"/>
            <a:ext cx="10515600" cy="1325563"/>
          </a:xfrm>
        </p:spPr>
        <p:txBody>
          <a:bodyPr>
            <a:noAutofit/>
          </a:bodyPr>
          <a:lstStyle>
            <a:lvl1pPr>
              <a:defRPr lang="en-US" sz="5400" b="1" kern="120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D33DCB68-2838-691A-2414-4F7A379AC827}"/>
              </a:ext>
            </a:extLst>
          </p:cNvPr>
          <p:cNvSpPr>
            <a:spLocks noGrp="1"/>
          </p:cNvSpPr>
          <p:nvPr>
            <p:ph type="body" sz="quarter" idx="13"/>
          </p:nvPr>
        </p:nvSpPr>
        <p:spPr>
          <a:xfrm>
            <a:off x="838200" y="2691332"/>
            <a:ext cx="10515600" cy="2798601"/>
          </a:xfrm>
        </p:spPr>
        <p:txBody>
          <a:bodyPr>
            <a:noAutofit/>
          </a:bodyPr>
          <a:lstStyle>
            <a:lvl1pPr marL="0" indent="0">
              <a:lnSpc>
                <a:spcPct val="150000"/>
              </a:lnSpc>
              <a:buNone/>
              <a:defRPr kumimoji="0" lang="en-US" sz="2200" b="0" i="0" u="none" strike="noStrike" kern="1200" cap="none" spc="0" normalizeH="0" baseline="0" dirty="0" smtClean="0">
                <a:ln>
                  <a:noFill/>
                </a:ln>
                <a:solidFill>
                  <a:schemeClr val="bg1"/>
                </a:solidFill>
                <a:effectLst/>
                <a:uLnTx/>
                <a:uFillTx/>
                <a:latin typeface="Arial" panose="020B0604020202020204" pitchFamily="34" charset="0"/>
                <a:ea typeface="+mn-ea"/>
                <a:cs typeface="Arial" panose="020B0604020202020204" pitchFamily="34" charset="0"/>
              </a:defRPr>
            </a:lvl1pPr>
            <a:lvl2pP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a:defRPr kumimoji="0" lang="en-US" sz="22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stStyle>
          <a:p>
            <a:pPr lvl="0"/>
            <a:r>
              <a:rPr lang="en-US"/>
              <a:t>Click to edit Master text styles</a:t>
            </a:r>
          </a:p>
        </p:txBody>
      </p:sp>
      <p:pic>
        <p:nvPicPr>
          <p:cNvPr id="2" name="Graphic 1">
            <a:extLst>
              <a:ext uri="{FF2B5EF4-FFF2-40B4-BE49-F238E27FC236}">
                <a16:creationId xmlns:a16="http://schemas.microsoft.com/office/drawing/2014/main" id="{06890087-9214-028D-F94A-DFDBE838EAF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858045" y="5885674"/>
            <a:ext cx="1988327" cy="576585"/>
          </a:xfrm>
          <a:prstGeom prst="rect">
            <a:avLst/>
          </a:prstGeom>
        </p:spPr>
      </p:pic>
    </p:spTree>
    <p:extLst>
      <p:ext uri="{BB962C8B-B14F-4D97-AF65-F5344CB8AC3E}">
        <p14:creationId xmlns:p14="http://schemas.microsoft.com/office/powerpoint/2010/main" val="37030339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pic>
        <p:nvPicPr>
          <p:cNvPr id="5" name="Picture 4" descr="A person and person standing next to a bus&#10;&#10;Description automatically generated">
            <a:extLst>
              <a:ext uri="{FF2B5EF4-FFF2-40B4-BE49-F238E27FC236}">
                <a16:creationId xmlns:a16="http://schemas.microsoft.com/office/drawing/2014/main" id="{5BEB5888-6563-72B8-F36B-E4FB620D5AF3}"/>
              </a:ext>
            </a:extLst>
          </p:cNvPr>
          <p:cNvPicPr>
            <a:picLocks noChangeAspect="1"/>
          </p:cNvPicPr>
          <p:nvPr userDrawn="1"/>
        </p:nvPicPr>
        <p:blipFill>
          <a:blip r:embed="rId2"/>
          <a:stretch>
            <a:fillRect/>
          </a:stretch>
        </p:blipFill>
        <p:spPr>
          <a:xfrm>
            <a:off x="6169749" y="-2836"/>
            <a:ext cx="6025484" cy="6860835"/>
          </a:xfrm>
          <a:prstGeom prst="rect">
            <a:avLst/>
          </a:prstGeom>
        </p:spPr>
      </p:pic>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69901" y="6413502"/>
            <a:ext cx="4114800" cy="365125"/>
          </a:xfrm>
        </p:spPr>
        <p:txBody>
          <a:bodyPr>
            <a:noAutofit/>
          </a:bodyPr>
          <a:lstStyle>
            <a:lvl1pPr algn="l">
              <a:defRPr lang="en-US" sz="1000" kern="1200" dirty="0">
                <a:solidFill>
                  <a:schemeClr val="tx1">
                    <a:tint val="75000"/>
                  </a:schemeClr>
                </a:solidFill>
                <a:latin typeface="+mn-lt"/>
                <a:ea typeface="+mn-ea"/>
                <a:cs typeface="+mn-cs"/>
              </a:defRPr>
            </a:lvl1pPr>
          </a:lstStyle>
          <a:p>
            <a:r>
              <a:rPr lang="en-US"/>
              <a:t>Presentation Title  |  FY’2023  |  Q1–Q2</a:t>
            </a:r>
          </a:p>
        </p:txBody>
      </p:sp>
      <p:sp>
        <p:nvSpPr>
          <p:cNvPr id="13" name="Title 12">
            <a:extLst>
              <a:ext uri="{FF2B5EF4-FFF2-40B4-BE49-F238E27FC236}">
                <a16:creationId xmlns:a16="http://schemas.microsoft.com/office/drawing/2014/main" id="{BE5479D4-9136-1481-CFDF-2032DE6BE5E4}"/>
              </a:ext>
            </a:extLst>
          </p:cNvPr>
          <p:cNvSpPr>
            <a:spLocks noGrp="1"/>
          </p:cNvSpPr>
          <p:nvPr>
            <p:ph type="title"/>
          </p:nvPr>
        </p:nvSpPr>
        <p:spPr>
          <a:xfrm>
            <a:off x="838200" y="1140644"/>
            <a:ext cx="5065296" cy="1325563"/>
          </a:xfrm>
        </p:spPr>
        <p:txBody>
          <a:bodyPr>
            <a:noAutofit/>
          </a:bodyPr>
          <a:lstStyle>
            <a:lvl1pPr>
              <a:defRPr lang="en-US" sz="4400" b="1" kern="1200" dirty="0">
                <a:solidFill>
                  <a:schemeClr val="accent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15" name="Text Placeholder 14">
            <a:extLst>
              <a:ext uri="{FF2B5EF4-FFF2-40B4-BE49-F238E27FC236}">
                <a16:creationId xmlns:a16="http://schemas.microsoft.com/office/drawing/2014/main" id="{C9187885-61AD-EA2E-F1D5-44D3E1AA8F2D}"/>
              </a:ext>
            </a:extLst>
          </p:cNvPr>
          <p:cNvSpPr>
            <a:spLocks noGrp="1"/>
          </p:cNvSpPr>
          <p:nvPr>
            <p:ph type="body" sz="quarter" idx="14"/>
          </p:nvPr>
        </p:nvSpPr>
        <p:spPr>
          <a:xfrm>
            <a:off x="806116" y="2744909"/>
            <a:ext cx="4680284" cy="3009533"/>
          </a:xfrm>
        </p:spPr>
        <p:txBody>
          <a:bodyPr>
            <a:noAutofit/>
          </a:bodyPr>
          <a:lstStyle>
            <a:lvl1pPr marL="0" indent="0">
              <a:buNone/>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1pPr>
            <a:lvl2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a:defRPr kumimoji="0" lang="en-US" sz="18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stStyle>
          <a:p>
            <a:pPr marL="0" marR="0" lvl="0" indent="0" algn="l" defTabSz="914400" rtl="0" eaLnBrk="1" fontAlgn="auto" latinLnBrk="0" hangingPunct="1">
              <a:lnSpc>
                <a:spcPct val="150000"/>
              </a:lnSpc>
              <a:spcBef>
                <a:spcPts val="0"/>
              </a:spcBef>
              <a:spcAft>
                <a:spcPts val="2400"/>
              </a:spcAft>
              <a:buClrTx/>
              <a:buSzTx/>
              <a:buFont typeface="Arial" panose="020B0604020202020204" pitchFamily="34" charset="0"/>
              <a:buNone/>
              <a:tabLst/>
              <a:defRPr/>
            </a:pPr>
            <a:endParaRPr kumimoji="0" lang="en-US" b="0" i="0" u="none" strike="noStrike" kern="1200" cap="none" spc="0" normalizeH="0" baseline="0" noProof="0" dirty="0">
              <a:ln>
                <a:noFill/>
              </a:ln>
              <a:solidFill>
                <a:schemeClr val="accent1"/>
              </a:solidFill>
              <a:effectLst/>
              <a:uLnTx/>
              <a:uFillTx/>
              <a:latin typeface="Arial" panose="020B0604020202020204" pitchFamily="34" charset="0"/>
              <a:ea typeface="+mn-ea"/>
              <a:cs typeface="Arial" panose="020B0604020202020204" pitchFamily="34" charset="0"/>
            </a:endParaRPr>
          </a:p>
        </p:txBody>
      </p:sp>
      <p:sp>
        <p:nvSpPr>
          <p:cNvPr id="16" name="Right Triangle 9">
            <a:extLst>
              <a:ext uri="{FF2B5EF4-FFF2-40B4-BE49-F238E27FC236}">
                <a16:creationId xmlns:a16="http://schemas.microsoft.com/office/drawing/2014/main" id="{A415DF55-4F4F-5B62-BD49-6FA4CFF5B4E5}"/>
              </a:ext>
            </a:extLst>
          </p:cNvPr>
          <p:cNvSpPr/>
          <p:nvPr userDrawn="1"/>
        </p:nvSpPr>
        <p:spPr>
          <a:xfrm rot="5400000">
            <a:off x="588563" y="-594409"/>
            <a:ext cx="745437" cy="1922563"/>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364686" y="6413502"/>
            <a:ext cx="589196"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Tree>
    <p:extLst>
      <p:ext uri="{BB962C8B-B14F-4D97-AF65-F5344CB8AC3E}">
        <p14:creationId xmlns:p14="http://schemas.microsoft.com/office/powerpoint/2010/main" val="30550735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4_Blank">
    <p:spTree>
      <p:nvGrpSpPr>
        <p:cNvPr id="1" name=""/>
        <p:cNvGrpSpPr/>
        <p:nvPr/>
      </p:nvGrpSpPr>
      <p:grpSpPr>
        <a:xfrm>
          <a:off x="0" y="0"/>
          <a:ext cx="0" cy="0"/>
          <a:chOff x="0" y="0"/>
          <a:chExt cx="0" cy="0"/>
        </a:xfrm>
      </p:grpSpPr>
      <p:pic>
        <p:nvPicPr>
          <p:cNvPr id="6" name="Picture 5" descr="A person playing cards&#10;&#10;Description automatically generated">
            <a:extLst>
              <a:ext uri="{FF2B5EF4-FFF2-40B4-BE49-F238E27FC236}">
                <a16:creationId xmlns:a16="http://schemas.microsoft.com/office/drawing/2014/main" id="{C3A18B28-E303-FE5A-4F5F-03E5E4551C28}"/>
              </a:ext>
            </a:extLst>
          </p:cNvPr>
          <p:cNvPicPr>
            <a:picLocks noChangeAspect="1"/>
          </p:cNvPicPr>
          <p:nvPr userDrawn="1"/>
        </p:nvPicPr>
        <p:blipFill>
          <a:blip r:embed="rId2"/>
          <a:stretch>
            <a:fillRect/>
          </a:stretch>
        </p:blipFill>
        <p:spPr>
          <a:xfrm>
            <a:off x="6162103" y="0"/>
            <a:ext cx="6029897" cy="6858000"/>
          </a:xfrm>
          <a:prstGeom prst="rect">
            <a:avLst/>
          </a:prstGeom>
        </p:spPr>
      </p:pic>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69901" y="6413502"/>
            <a:ext cx="4114800" cy="365125"/>
          </a:xfrm>
        </p:spPr>
        <p:txBody>
          <a:bodyPr>
            <a:noAutofit/>
          </a:bodyPr>
          <a:lstStyle>
            <a:lvl1pPr algn="l">
              <a:defRPr lang="en-US" sz="1000" kern="1200" dirty="0">
                <a:solidFill>
                  <a:schemeClr val="tx1">
                    <a:tint val="75000"/>
                  </a:schemeClr>
                </a:solidFill>
                <a:latin typeface="+mn-lt"/>
                <a:ea typeface="+mn-ea"/>
                <a:cs typeface="+mn-cs"/>
              </a:defRPr>
            </a:lvl1pPr>
          </a:lstStyle>
          <a:p>
            <a:r>
              <a:rPr lang="en-US"/>
              <a:t>Presentation Title  |  FY’2023  |  Q1–Q2</a:t>
            </a:r>
          </a:p>
        </p:txBody>
      </p:sp>
      <p:sp>
        <p:nvSpPr>
          <p:cNvPr id="13" name="Title 12">
            <a:extLst>
              <a:ext uri="{FF2B5EF4-FFF2-40B4-BE49-F238E27FC236}">
                <a16:creationId xmlns:a16="http://schemas.microsoft.com/office/drawing/2014/main" id="{BE5479D4-9136-1481-CFDF-2032DE6BE5E4}"/>
              </a:ext>
            </a:extLst>
          </p:cNvPr>
          <p:cNvSpPr>
            <a:spLocks noGrp="1"/>
          </p:cNvSpPr>
          <p:nvPr>
            <p:ph type="title"/>
          </p:nvPr>
        </p:nvSpPr>
        <p:spPr>
          <a:xfrm>
            <a:off x="838200" y="1140644"/>
            <a:ext cx="5065296" cy="1325563"/>
          </a:xfrm>
        </p:spPr>
        <p:txBody>
          <a:bodyPr>
            <a:noAutofit/>
          </a:bodyPr>
          <a:lstStyle>
            <a:lvl1pPr>
              <a:defRPr lang="en-US" sz="4400"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15" name="Text Placeholder 14">
            <a:extLst>
              <a:ext uri="{FF2B5EF4-FFF2-40B4-BE49-F238E27FC236}">
                <a16:creationId xmlns:a16="http://schemas.microsoft.com/office/drawing/2014/main" id="{C9187885-61AD-EA2E-F1D5-44D3E1AA8F2D}"/>
              </a:ext>
            </a:extLst>
          </p:cNvPr>
          <p:cNvSpPr>
            <a:spLocks noGrp="1"/>
          </p:cNvSpPr>
          <p:nvPr>
            <p:ph type="body" sz="quarter" idx="14"/>
          </p:nvPr>
        </p:nvSpPr>
        <p:spPr>
          <a:xfrm>
            <a:off x="806116" y="2744909"/>
            <a:ext cx="4680284" cy="3009533"/>
          </a:xfrm>
        </p:spPr>
        <p:txBody>
          <a:bodyPr>
            <a:noAutofit/>
          </a:bodyPr>
          <a:lstStyle>
            <a:lvl1pPr marL="0" indent="0">
              <a:buNone/>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1pPr>
            <a:lvl2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a:defRPr kumimoji="0" lang="en-US" sz="18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stStyle>
          <a:p>
            <a:pPr marL="0" marR="0" lvl="0" indent="0" algn="l" defTabSz="914400" rtl="0" eaLnBrk="1" fontAlgn="auto" latinLnBrk="0" hangingPunct="1">
              <a:lnSpc>
                <a:spcPct val="150000"/>
              </a:lnSpc>
              <a:spcBef>
                <a:spcPts val="0"/>
              </a:spcBef>
              <a:spcAft>
                <a:spcPts val="2400"/>
              </a:spcAft>
              <a:buClrTx/>
              <a:buSzTx/>
              <a:buFont typeface="Arial" panose="020B0604020202020204" pitchFamily="34" charset="0"/>
              <a:buNone/>
              <a:tabLst/>
              <a:defRPr/>
            </a:pPr>
            <a:endParaRPr kumimoji="0" lang="en-US" b="0" i="0" u="none" strike="noStrike" kern="1200" cap="none" spc="0" normalizeH="0" baseline="0" noProof="0">
              <a:ln>
                <a:noFill/>
              </a:ln>
              <a:solidFill>
                <a:schemeClr val="accent1"/>
              </a:solidFill>
              <a:effectLst/>
              <a:uLnTx/>
              <a:uFillTx/>
              <a:latin typeface="Arial" panose="020B0604020202020204" pitchFamily="34" charset="0"/>
              <a:ea typeface="+mn-ea"/>
              <a:cs typeface="Arial" panose="020B0604020202020204" pitchFamily="34" charset="0"/>
            </a:endParaRPr>
          </a:p>
        </p:txBody>
      </p:sp>
      <p:sp>
        <p:nvSpPr>
          <p:cNvPr id="16" name="Right Triangle 9">
            <a:extLst>
              <a:ext uri="{FF2B5EF4-FFF2-40B4-BE49-F238E27FC236}">
                <a16:creationId xmlns:a16="http://schemas.microsoft.com/office/drawing/2014/main" id="{A415DF55-4F4F-5B62-BD49-6FA4CFF5B4E5}"/>
              </a:ext>
            </a:extLst>
          </p:cNvPr>
          <p:cNvSpPr/>
          <p:nvPr userDrawn="1"/>
        </p:nvSpPr>
        <p:spPr>
          <a:xfrm rot="5400000">
            <a:off x="588563" y="-594409"/>
            <a:ext cx="745437" cy="1922563"/>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364686" y="6413502"/>
            <a:ext cx="589196"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Tree>
    <p:extLst>
      <p:ext uri="{BB962C8B-B14F-4D97-AF65-F5344CB8AC3E}">
        <p14:creationId xmlns:p14="http://schemas.microsoft.com/office/powerpoint/2010/main" val="40827281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7_Blank">
    <p:spTree>
      <p:nvGrpSpPr>
        <p:cNvPr id="1" name=""/>
        <p:cNvGrpSpPr/>
        <p:nvPr/>
      </p:nvGrpSpPr>
      <p:grpSpPr>
        <a:xfrm>
          <a:off x="0" y="0"/>
          <a:ext cx="0" cy="0"/>
          <a:chOff x="0" y="0"/>
          <a:chExt cx="0" cy="0"/>
        </a:xfrm>
      </p:grpSpPr>
      <p:pic>
        <p:nvPicPr>
          <p:cNvPr id="6" name="Picture 5" descr="A person and a nurse smiling&#10;&#10;Description automatically generated">
            <a:extLst>
              <a:ext uri="{FF2B5EF4-FFF2-40B4-BE49-F238E27FC236}">
                <a16:creationId xmlns:a16="http://schemas.microsoft.com/office/drawing/2014/main" id="{E5A7B7D6-2978-A9A7-69A1-D4BD537D126C}"/>
              </a:ext>
            </a:extLst>
          </p:cNvPr>
          <p:cNvPicPr>
            <a:picLocks noChangeAspect="1"/>
          </p:cNvPicPr>
          <p:nvPr userDrawn="1"/>
        </p:nvPicPr>
        <p:blipFill>
          <a:blip r:embed="rId2"/>
          <a:stretch>
            <a:fillRect/>
          </a:stretch>
        </p:blipFill>
        <p:spPr>
          <a:xfrm>
            <a:off x="6151816" y="0"/>
            <a:ext cx="6040184" cy="6863845"/>
          </a:xfrm>
          <a:prstGeom prst="rect">
            <a:avLst/>
          </a:prstGeom>
        </p:spPr>
      </p:pic>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69901" y="6413502"/>
            <a:ext cx="4114800" cy="365125"/>
          </a:xfrm>
        </p:spPr>
        <p:txBody>
          <a:bodyPr>
            <a:noAutofit/>
          </a:bodyPr>
          <a:lstStyle>
            <a:lvl1pPr algn="l">
              <a:defRPr lang="en-US" sz="1000" kern="1200" dirty="0">
                <a:solidFill>
                  <a:schemeClr val="tx1">
                    <a:tint val="75000"/>
                  </a:schemeClr>
                </a:solidFill>
                <a:latin typeface="+mn-lt"/>
                <a:ea typeface="+mn-ea"/>
                <a:cs typeface="+mn-cs"/>
              </a:defRPr>
            </a:lvl1pPr>
          </a:lstStyle>
          <a:p>
            <a:r>
              <a:rPr lang="en-US"/>
              <a:t>Presentation Title  |  FY’2023  |  Q1–Q2</a:t>
            </a:r>
          </a:p>
        </p:txBody>
      </p:sp>
      <p:sp>
        <p:nvSpPr>
          <p:cNvPr id="13" name="Title 12">
            <a:extLst>
              <a:ext uri="{FF2B5EF4-FFF2-40B4-BE49-F238E27FC236}">
                <a16:creationId xmlns:a16="http://schemas.microsoft.com/office/drawing/2014/main" id="{BE5479D4-9136-1481-CFDF-2032DE6BE5E4}"/>
              </a:ext>
            </a:extLst>
          </p:cNvPr>
          <p:cNvSpPr>
            <a:spLocks noGrp="1"/>
          </p:cNvSpPr>
          <p:nvPr>
            <p:ph type="title"/>
          </p:nvPr>
        </p:nvSpPr>
        <p:spPr>
          <a:xfrm>
            <a:off x="838200" y="1140644"/>
            <a:ext cx="5065296" cy="1325563"/>
          </a:xfrm>
        </p:spPr>
        <p:txBody>
          <a:bodyPr>
            <a:noAutofit/>
          </a:bodyPr>
          <a:lstStyle>
            <a:lvl1pPr>
              <a:defRPr lang="en-US" sz="4400"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15" name="Text Placeholder 14">
            <a:extLst>
              <a:ext uri="{FF2B5EF4-FFF2-40B4-BE49-F238E27FC236}">
                <a16:creationId xmlns:a16="http://schemas.microsoft.com/office/drawing/2014/main" id="{C9187885-61AD-EA2E-F1D5-44D3E1AA8F2D}"/>
              </a:ext>
            </a:extLst>
          </p:cNvPr>
          <p:cNvSpPr>
            <a:spLocks noGrp="1"/>
          </p:cNvSpPr>
          <p:nvPr>
            <p:ph type="body" sz="quarter" idx="14"/>
          </p:nvPr>
        </p:nvSpPr>
        <p:spPr>
          <a:xfrm>
            <a:off x="806116" y="2744909"/>
            <a:ext cx="4680284" cy="3009533"/>
          </a:xfrm>
        </p:spPr>
        <p:txBody>
          <a:bodyPr>
            <a:noAutofit/>
          </a:bodyPr>
          <a:lstStyle>
            <a:lvl1pPr marL="0" indent="0">
              <a:buNone/>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1pPr>
            <a:lvl2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a:defRPr kumimoji="0" lang="en-US" sz="18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stStyle>
          <a:p>
            <a:pPr marL="0" marR="0" lvl="0" indent="0" algn="l" defTabSz="914400" rtl="0" eaLnBrk="1" fontAlgn="auto" latinLnBrk="0" hangingPunct="1">
              <a:lnSpc>
                <a:spcPct val="150000"/>
              </a:lnSpc>
              <a:spcBef>
                <a:spcPts val="0"/>
              </a:spcBef>
              <a:spcAft>
                <a:spcPts val="2400"/>
              </a:spcAft>
              <a:buClrTx/>
              <a:buSzTx/>
              <a:buFont typeface="Arial" panose="020B0604020202020204" pitchFamily="34" charset="0"/>
              <a:buNone/>
              <a:tabLst/>
              <a:defRPr/>
            </a:pPr>
            <a:endParaRPr kumimoji="0" lang="en-US" b="0" i="0" u="none" strike="noStrike" kern="1200" cap="none" spc="0" normalizeH="0" baseline="0" noProof="0" dirty="0">
              <a:ln>
                <a:noFill/>
              </a:ln>
              <a:solidFill>
                <a:schemeClr val="accent1"/>
              </a:solidFill>
              <a:effectLst/>
              <a:uLnTx/>
              <a:uFillTx/>
              <a:latin typeface="Arial" panose="020B0604020202020204" pitchFamily="34" charset="0"/>
              <a:ea typeface="+mn-ea"/>
              <a:cs typeface="Arial" panose="020B0604020202020204" pitchFamily="34" charset="0"/>
            </a:endParaRPr>
          </a:p>
        </p:txBody>
      </p:sp>
      <p:sp>
        <p:nvSpPr>
          <p:cNvPr id="16" name="Right Triangle 9">
            <a:extLst>
              <a:ext uri="{FF2B5EF4-FFF2-40B4-BE49-F238E27FC236}">
                <a16:creationId xmlns:a16="http://schemas.microsoft.com/office/drawing/2014/main" id="{A415DF55-4F4F-5B62-BD49-6FA4CFF5B4E5}"/>
              </a:ext>
            </a:extLst>
          </p:cNvPr>
          <p:cNvSpPr/>
          <p:nvPr userDrawn="1"/>
        </p:nvSpPr>
        <p:spPr>
          <a:xfrm rot="5400000">
            <a:off x="588563" y="-594409"/>
            <a:ext cx="745437" cy="1922563"/>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364686" y="6413502"/>
            <a:ext cx="589196"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Tree>
    <p:extLst>
      <p:ext uri="{BB962C8B-B14F-4D97-AF65-F5344CB8AC3E}">
        <p14:creationId xmlns:p14="http://schemas.microsoft.com/office/powerpoint/2010/main" val="18310329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9_Blank">
    <p:spTree>
      <p:nvGrpSpPr>
        <p:cNvPr id="1" name=""/>
        <p:cNvGrpSpPr/>
        <p:nvPr/>
      </p:nvGrpSpPr>
      <p:grpSpPr>
        <a:xfrm>
          <a:off x="0" y="0"/>
          <a:ext cx="0" cy="0"/>
          <a:chOff x="0" y="0"/>
          <a:chExt cx="0" cy="0"/>
        </a:xfrm>
      </p:grpSpPr>
      <p:pic>
        <p:nvPicPr>
          <p:cNvPr id="5" name="Picture 4" descr="A doctor examining a person's chest&#10;&#10;Description automatically generated">
            <a:extLst>
              <a:ext uri="{FF2B5EF4-FFF2-40B4-BE49-F238E27FC236}">
                <a16:creationId xmlns:a16="http://schemas.microsoft.com/office/drawing/2014/main" id="{B9D9E743-7C05-21DF-AEA3-07F49ECC753C}"/>
              </a:ext>
            </a:extLst>
          </p:cNvPr>
          <p:cNvPicPr>
            <a:picLocks noChangeAspect="1"/>
          </p:cNvPicPr>
          <p:nvPr userDrawn="1"/>
        </p:nvPicPr>
        <p:blipFill>
          <a:blip r:embed="rId2"/>
          <a:stretch>
            <a:fillRect/>
          </a:stretch>
        </p:blipFill>
        <p:spPr>
          <a:xfrm>
            <a:off x="6248400" y="0"/>
            <a:ext cx="5943600" cy="6858000"/>
          </a:xfrm>
          <a:prstGeom prst="rect">
            <a:avLst/>
          </a:prstGeom>
        </p:spPr>
      </p:pic>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69901" y="6413502"/>
            <a:ext cx="4114800" cy="365125"/>
          </a:xfrm>
        </p:spPr>
        <p:txBody>
          <a:bodyPr>
            <a:noAutofit/>
          </a:bodyPr>
          <a:lstStyle>
            <a:lvl1pPr algn="l">
              <a:defRPr lang="en-US" sz="1000" kern="1200" dirty="0">
                <a:solidFill>
                  <a:schemeClr val="tx1">
                    <a:tint val="75000"/>
                  </a:schemeClr>
                </a:solidFill>
                <a:latin typeface="+mn-lt"/>
                <a:ea typeface="+mn-ea"/>
                <a:cs typeface="+mn-cs"/>
              </a:defRPr>
            </a:lvl1pPr>
          </a:lstStyle>
          <a:p>
            <a:r>
              <a:rPr lang="en-US"/>
              <a:t>Presentation Title  |  FY’2023  |  Q1–Q2</a:t>
            </a:r>
          </a:p>
        </p:txBody>
      </p:sp>
      <p:sp>
        <p:nvSpPr>
          <p:cNvPr id="13" name="Title 12">
            <a:extLst>
              <a:ext uri="{FF2B5EF4-FFF2-40B4-BE49-F238E27FC236}">
                <a16:creationId xmlns:a16="http://schemas.microsoft.com/office/drawing/2014/main" id="{BE5479D4-9136-1481-CFDF-2032DE6BE5E4}"/>
              </a:ext>
            </a:extLst>
          </p:cNvPr>
          <p:cNvSpPr>
            <a:spLocks noGrp="1"/>
          </p:cNvSpPr>
          <p:nvPr>
            <p:ph type="title"/>
          </p:nvPr>
        </p:nvSpPr>
        <p:spPr>
          <a:xfrm>
            <a:off x="838200" y="1140644"/>
            <a:ext cx="5065296" cy="1325563"/>
          </a:xfrm>
        </p:spPr>
        <p:txBody>
          <a:bodyPr>
            <a:noAutofit/>
          </a:bodyPr>
          <a:lstStyle>
            <a:lvl1pPr>
              <a:defRPr lang="en-US" sz="4400"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15" name="Text Placeholder 14">
            <a:extLst>
              <a:ext uri="{FF2B5EF4-FFF2-40B4-BE49-F238E27FC236}">
                <a16:creationId xmlns:a16="http://schemas.microsoft.com/office/drawing/2014/main" id="{C9187885-61AD-EA2E-F1D5-44D3E1AA8F2D}"/>
              </a:ext>
            </a:extLst>
          </p:cNvPr>
          <p:cNvSpPr>
            <a:spLocks noGrp="1"/>
          </p:cNvSpPr>
          <p:nvPr>
            <p:ph type="body" sz="quarter" idx="14"/>
          </p:nvPr>
        </p:nvSpPr>
        <p:spPr>
          <a:xfrm>
            <a:off x="806116" y="2744909"/>
            <a:ext cx="4680284" cy="3009533"/>
          </a:xfrm>
        </p:spPr>
        <p:txBody>
          <a:bodyPr>
            <a:noAutofit/>
          </a:bodyPr>
          <a:lstStyle>
            <a:lvl1pPr marL="0" indent="0">
              <a:buNone/>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1pPr>
            <a:lvl2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a:defRPr kumimoji="0" lang="en-US" sz="18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stStyle>
          <a:p>
            <a:pPr marL="0" marR="0" lvl="0" indent="0" algn="l" defTabSz="914400" rtl="0" eaLnBrk="1" fontAlgn="auto" latinLnBrk="0" hangingPunct="1">
              <a:lnSpc>
                <a:spcPct val="150000"/>
              </a:lnSpc>
              <a:spcBef>
                <a:spcPts val="0"/>
              </a:spcBef>
              <a:spcAft>
                <a:spcPts val="2400"/>
              </a:spcAft>
              <a:buClrTx/>
              <a:buSzTx/>
              <a:buFont typeface="Arial" panose="020B0604020202020204" pitchFamily="34" charset="0"/>
              <a:buNone/>
              <a:tabLst/>
              <a:defRPr/>
            </a:pPr>
            <a:endParaRPr kumimoji="0" lang="en-US" b="0" i="0" u="none" strike="noStrike" kern="1200" cap="none" spc="0" normalizeH="0" baseline="0" noProof="0" dirty="0">
              <a:ln>
                <a:noFill/>
              </a:ln>
              <a:solidFill>
                <a:schemeClr val="accent1"/>
              </a:solidFill>
              <a:effectLst/>
              <a:uLnTx/>
              <a:uFillTx/>
              <a:latin typeface="Arial" panose="020B0604020202020204" pitchFamily="34" charset="0"/>
              <a:ea typeface="+mn-ea"/>
              <a:cs typeface="Arial" panose="020B0604020202020204" pitchFamily="34" charset="0"/>
            </a:endParaRPr>
          </a:p>
        </p:txBody>
      </p:sp>
      <p:sp>
        <p:nvSpPr>
          <p:cNvPr id="16" name="Right Triangle 9">
            <a:extLst>
              <a:ext uri="{FF2B5EF4-FFF2-40B4-BE49-F238E27FC236}">
                <a16:creationId xmlns:a16="http://schemas.microsoft.com/office/drawing/2014/main" id="{A415DF55-4F4F-5B62-BD49-6FA4CFF5B4E5}"/>
              </a:ext>
            </a:extLst>
          </p:cNvPr>
          <p:cNvSpPr/>
          <p:nvPr userDrawn="1"/>
        </p:nvSpPr>
        <p:spPr>
          <a:xfrm rot="5400000">
            <a:off x="588563" y="-594409"/>
            <a:ext cx="745437" cy="1922563"/>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364686" y="6413502"/>
            <a:ext cx="589196"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Tree>
    <p:extLst>
      <p:ext uri="{BB962C8B-B14F-4D97-AF65-F5344CB8AC3E}">
        <p14:creationId xmlns:p14="http://schemas.microsoft.com/office/powerpoint/2010/main" val="3833359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8_Blank">
    <p:spTree>
      <p:nvGrpSpPr>
        <p:cNvPr id="1" name=""/>
        <p:cNvGrpSpPr/>
        <p:nvPr/>
      </p:nvGrpSpPr>
      <p:grpSpPr>
        <a:xfrm>
          <a:off x="0" y="0"/>
          <a:ext cx="0" cy="0"/>
          <a:chOff x="0" y="0"/>
          <a:chExt cx="0" cy="0"/>
        </a:xfrm>
      </p:grpSpPr>
      <p:pic>
        <p:nvPicPr>
          <p:cNvPr id="5" name="Picture 4" descr="An old person smiling while holding a cup&#10;&#10;Description automatically generated">
            <a:extLst>
              <a:ext uri="{FF2B5EF4-FFF2-40B4-BE49-F238E27FC236}">
                <a16:creationId xmlns:a16="http://schemas.microsoft.com/office/drawing/2014/main" id="{A6B7BA25-E43A-518D-183A-DBC414FB8602}"/>
              </a:ext>
            </a:extLst>
          </p:cNvPr>
          <p:cNvPicPr>
            <a:picLocks noChangeAspect="1"/>
          </p:cNvPicPr>
          <p:nvPr userDrawn="1"/>
        </p:nvPicPr>
        <p:blipFill>
          <a:blip r:embed="rId2"/>
          <a:stretch>
            <a:fillRect/>
          </a:stretch>
        </p:blipFill>
        <p:spPr>
          <a:xfrm>
            <a:off x="6273800" y="0"/>
            <a:ext cx="5918200" cy="6858000"/>
          </a:xfrm>
          <a:prstGeom prst="rect">
            <a:avLst/>
          </a:prstGeom>
        </p:spPr>
      </p:pic>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69901" y="6413502"/>
            <a:ext cx="4114800" cy="365125"/>
          </a:xfrm>
        </p:spPr>
        <p:txBody>
          <a:bodyPr>
            <a:noAutofit/>
          </a:bodyPr>
          <a:lstStyle>
            <a:lvl1pPr algn="l">
              <a:defRPr lang="en-US" sz="1000" kern="1200" dirty="0">
                <a:solidFill>
                  <a:schemeClr val="tx1">
                    <a:tint val="75000"/>
                  </a:schemeClr>
                </a:solidFill>
                <a:latin typeface="+mn-lt"/>
                <a:ea typeface="+mn-ea"/>
                <a:cs typeface="+mn-cs"/>
              </a:defRPr>
            </a:lvl1pPr>
          </a:lstStyle>
          <a:p>
            <a:r>
              <a:rPr lang="en-US"/>
              <a:t>Presentation Title  |  FY’2023  |  Q1–Q2</a:t>
            </a:r>
          </a:p>
        </p:txBody>
      </p:sp>
      <p:sp>
        <p:nvSpPr>
          <p:cNvPr id="13" name="Title 12">
            <a:extLst>
              <a:ext uri="{FF2B5EF4-FFF2-40B4-BE49-F238E27FC236}">
                <a16:creationId xmlns:a16="http://schemas.microsoft.com/office/drawing/2014/main" id="{BE5479D4-9136-1481-CFDF-2032DE6BE5E4}"/>
              </a:ext>
            </a:extLst>
          </p:cNvPr>
          <p:cNvSpPr>
            <a:spLocks noGrp="1"/>
          </p:cNvSpPr>
          <p:nvPr>
            <p:ph type="title"/>
          </p:nvPr>
        </p:nvSpPr>
        <p:spPr>
          <a:xfrm>
            <a:off x="838200" y="1140644"/>
            <a:ext cx="5065296" cy="1325563"/>
          </a:xfrm>
        </p:spPr>
        <p:txBody>
          <a:bodyPr>
            <a:noAutofit/>
          </a:bodyPr>
          <a:lstStyle>
            <a:lvl1pPr>
              <a:defRPr lang="en-US" sz="4400"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15" name="Text Placeholder 14">
            <a:extLst>
              <a:ext uri="{FF2B5EF4-FFF2-40B4-BE49-F238E27FC236}">
                <a16:creationId xmlns:a16="http://schemas.microsoft.com/office/drawing/2014/main" id="{C9187885-61AD-EA2E-F1D5-44D3E1AA8F2D}"/>
              </a:ext>
            </a:extLst>
          </p:cNvPr>
          <p:cNvSpPr>
            <a:spLocks noGrp="1"/>
          </p:cNvSpPr>
          <p:nvPr>
            <p:ph type="body" sz="quarter" idx="14"/>
          </p:nvPr>
        </p:nvSpPr>
        <p:spPr>
          <a:xfrm>
            <a:off x="806116" y="2744909"/>
            <a:ext cx="4680284" cy="3009533"/>
          </a:xfrm>
        </p:spPr>
        <p:txBody>
          <a:bodyPr>
            <a:noAutofit/>
          </a:bodyPr>
          <a:lstStyle>
            <a:lvl1pPr marL="0" indent="0">
              <a:buNone/>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1pPr>
            <a:lvl2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a:defRPr kumimoji="0" lang="en-US" sz="18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stStyle>
          <a:p>
            <a:pPr marL="0" marR="0" lvl="0" indent="0" algn="l" defTabSz="914400" rtl="0" eaLnBrk="1" fontAlgn="auto" latinLnBrk="0" hangingPunct="1">
              <a:lnSpc>
                <a:spcPct val="150000"/>
              </a:lnSpc>
              <a:spcBef>
                <a:spcPts val="0"/>
              </a:spcBef>
              <a:spcAft>
                <a:spcPts val="2400"/>
              </a:spcAft>
              <a:buClrTx/>
              <a:buSzTx/>
              <a:buFont typeface="Arial" panose="020B0604020202020204" pitchFamily="34" charset="0"/>
              <a:buNone/>
              <a:tabLst/>
              <a:defRPr/>
            </a:pPr>
            <a:endParaRPr kumimoji="0" lang="en-US" b="0" i="0" u="none" strike="noStrike" kern="1200" cap="none" spc="0" normalizeH="0" baseline="0" noProof="0" dirty="0">
              <a:ln>
                <a:noFill/>
              </a:ln>
              <a:solidFill>
                <a:schemeClr val="accent1"/>
              </a:solidFill>
              <a:effectLst/>
              <a:uLnTx/>
              <a:uFillTx/>
              <a:latin typeface="Arial" panose="020B0604020202020204" pitchFamily="34" charset="0"/>
              <a:ea typeface="+mn-ea"/>
              <a:cs typeface="Arial" panose="020B0604020202020204" pitchFamily="34" charset="0"/>
            </a:endParaRPr>
          </a:p>
        </p:txBody>
      </p:sp>
      <p:sp>
        <p:nvSpPr>
          <p:cNvPr id="16" name="Right Triangle 9">
            <a:extLst>
              <a:ext uri="{FF2B5EF4-FFF2-40B4-BE49-F238E27FC236}">
                <a16:creationId xmlns:a16="http://schemas.microsoft.com/office/drawing/2014/main" id="{A415DF55-4F4F-5B62-BD49-6FA4CFF5B4E5}"/>
              </a:ext>
            </a:extLst>
          </p:cNvPr>
          <p:cNvSpPr/>
          <p:nvPr userDrawn="1"/>
        </p:nvSpPr>
        <p:spPr>
          <a:xfrm rot="5400000">
            <a:off x="588563" y="-594409"/>
            <a:ext cx="745437" cy="1922563"/>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364686" y="6413502"/>
            <a:ext cx="589196"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Tree>
    <p:extLst>
      <p:ext uri="{BB962C8B-B14F-4D97-AF65-F5344CB8AC3E}">
        <p14:creationId xmlns:p14="http://schemas.microsoft.com/office/powerpoint/2010/main" val="16626343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_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69901" y="6413502"/>
            <a:ext cx="4114800" cy="365125"/>
          </a:xfrm>
        </p:spPr>
        <p:txBody>
          <a:bodyPr>
            <a:noAutofit/>
          </a:bodyPr>
          <a:lstStyle>
            <a:lvl1pPr algn="l">
              <a:defRPr lang="en-US" sz="1000" kern="1200" dirty="0">
                <a:solidFill>
                  <a:schemeClr val="tx1">
                    <a:tint val="75000"/>
                  </a:schemeClr>
                </a:solidFill>
                <a:latin typeface="+mn-lt"/>
                <a:ea typeface="+mn-ea"/>
                <a:cs typeface="+mn-cs"/>
              </a:defRPr>
            </a:lvl1pPr>
          </a:lstStyle>
          <a:p>
            <a:r>
              <a:rPr lang="en-US"/>
              <a:t>Presentation Title  |  FY’2023  |  Q1–Q2</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364686" y="6413502"/>
            <a:ext cx="589196"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Tree>
    <p:extLst>
      <p:ext uri="{BB962C8B-B14F-4D97-AF65-F5344CB8AC3E}">
        <p14:creationId xmlns:p14="http://schemas.microsoft.com/office/powerpoint/2010/main" val="12640248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DD11C6-7CDE-A409-C4C9-5169822217B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ight Triangle 9">
            <a:extLst>
              <a:ext uri="{FF2B5EF4-FFF2-40B4-BE49-F238E27FC236}">
                <a16:creationId xmlns:a16="http://schemas.microsoft.com/office/drawing/2014/main" id="{86B92FF3-6155-ED92-0BAB-550C94D6CCA0}"/>
              </a:ext>
            </a:extLst>
          </p:cNvPr>
          <p:cNvSpPr/>
          <p:nvPr userDrawn="1"/>
        </p:nvSpPr>
        <p:spPr>
          <a:xfrm rot="16200000">
            <a:off x="8850754" y="3514836"/>
            <a:ext cx="2061611" cy="4624715"/>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3">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Right Triangle 9">
            <a:extLst>
              <a:ext uri="{FF2B5EF4-FFF2-40B4-BE49-F238E27FC236}">
                <a16:creationId xmlns:a16="http://schemas.microsoft.com/office/drawing/2014/main" id="{AC038172-41F5-58B9-55FF-FF61527F1481}"/>
              </a:ext>
            </a:extLst>
          </p:cNvPr>
          <p:cNvSpPr/>
          <p:nvPr userDrawn="1"/>
        </p:nvSpPr>
        <p:spPr>
          <a:xfrm rot="5400000">
            <a:off x="2598420" y="-2598420"/>
            <a:ext cx="3429000" cy="8625840"/>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9" name="Graphic 8">
            <a:extLst>
              <a:ext uri="{FF2B5EF4-FFF2-40B4-BE49-F238E27FC236}">
                <a16:creationId xmlns:a16="http://schemas.microsoft.com/office/drawing/2014/main" id="{16C10E3B-78B0-2009-95A3-468FD46F474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104686" y="5881240"/>
            <a:ext cx="1845392" cy="539202"/>
          </a:xfrm>
          <a:prstGeom prst="rect">
            <a:avLst/>
          </a:prstGeom>
        </p:spPr>
      </p:pic>
      <p:sp>
        <p:nvSpPr>
          <p:cNvPr id="10" name="Title 9">
            <a:extLst>
              <a:ext uri="{FF2B5EF4-FFF2-40B4-BE49-F238E27FC236}">
                <a16:creationId xmlns:a16="http://schemas.microsoft.com/office/drawing/2014/main" id="{CC58D08C-CB9C-65E4-D792-1BAB05BD807D}"/>
              </a:ext>
            </a:extLst>
          </p:cNvPr>
          <p:cNvSpPr>
            <a:spLocks noGrp="1"/>
          </p:cNvSpPr>
          <p:nvPr>
            <p:ph type="title"/>
          </p:nvPr>
        </p:nvSpPr>
        <p:spPr>
          <a:xfrm>
            <a:off x="546396" y="466747"/>
            <a:ext cx="5549604" cy="1325563"/>
          </a:xfrm>
        </p:spPr>
        <p:txBody>
          <a:bodyPr>
            <a:noAutofit/>
          </a:bodyPr>
          <a:lstStyle>
            <a:lvl1pPr>
              <a:lnSpc>
                <a:spcPct val="100000"/>
              </a:lnSpc>
              <a:defRPr lang="en-US" sz="4400" b="1" kern="1200" dirty="0">
                <a:solidFill>
                  <a:schemeClr val="bg1"/>
                </a:solidFill>
                <a:latin typeface="Arial"/>
                <a:ea typeface="+mn-ea"/>
                <a:cs typeface="Arial"/>
              </a:defRPr>
            </a:lvl1pPr>
          </a:lstStyle>
          <a:p>
            <a:r>
              <a:rPr lang="en-US" dirty="0"/>
              <a:t>Click to edit Master title style</a:t>
            </a:r>
          </a:p>
        </p:txBody>
      </p:sp>
      <p:sp>
        <p:nvSpPr>
          <p:cNvPr id="12" name="Text Placeholder 11">
            <a:extLst>
              <a:ext uri="{FF2B5EF4-FFF2-40B4-BE49-F238E27FC236}">
                <a16:creationId xmlns:a16="http://schemas.microsoft.com/office/drawing/2014/main" id="{A2D8517A-DC7E-4521-3B7B-CE9B7149E4A4}"/>
              </a:ext>
            </a:extLst>
          </p:cNvPr>
          <p:cNvSpPr>
            <a:spLocks noGrp="1"/>
          </p:cNvSpPr>
          <p:nvPr>
            <p:ph type="body" sz="quarter" idx="13"/>
          </p:nvPr>
        </p:nvSpPr>
        <p:spPr>
          <a:xfrm>
            <a:off x="546396" y="1887992"/>
            <a:ext cx="2490711" cy="928611"/>
          </a:xfrm>
        </p:spPr>
        <p:txBody>
          <a:bodyPr>
            <a:noAutofit/>
          </a:bodyPr>
          <a:lstStyle>
            <a:lvl1pPr marL="0" indent="0" algn="l" defTabSz="914400" rtl="0" eaLnBrk="1" latinLnBrk="0" hangingPunct="1">
              <a:lnSpc>
                <a:spcPct val="113999"/>
              </a:lnSpc>
              <a:buNone/>
              <a:defRPr lang="en-US" sz="2000" kern="1200" dirty="0" smtClean="0">
                <a:solidFill>
                  <a:schemeClr val="accent2"/>
                </a:solidFill>
                <a:latin typeface="+mn-lt"/>
                <a:ea typeface="+mn-ea"/>
                <a:cs typeface="Arial"/>
              </a:defRPr>
            </a:lvl1pPr>
            <a:lvl2pPr marL="0" indent="0" algn="l" defTabSz="914400" rtl="0" eaLnBrk="1" latinLnBrk="0" hangingPunct="1">
              <a:lnSpc>
                <a:spcPct val="113999"/>
              </a:lnSpc>
              <a:buNone/>
              <a:defRPr lang="en-US" sz="2000" kern="1200" dirty="0" smtClean="0">
                <a:solidFill>
                  <a:schemeClr val="accent2"/>
                </a:solidFill>
                <a:latin typeface="+mn-lt"/>
                <a:ea typeface="+mn-ea"/>
                <a:cs typeface="Arial"/>
              </a:defRPr>
            </a:lvl2pPr>
            <a:lvl3pPr marL="0" indent="0" algn="l" defTabSz="914400" rtl="0" eaLnBrk="1" latinLnBrk="0" hangingPunct="1">
              <a:lnSpc>
                <a:spcPct val="113999"/>
              </a:lnSpc>
              <a:buNone/>
              <a:defRPr lang="en-US" sz="2000" kern="1200" dirty="0" smtClean="0">
                <a:solidFill>
                  <a:schemeClr val="accent2"/>
                </a:solidFill>
                <a:latin typeface="+mn-lt"/>
                <a:ea typeface="+mn-ea"/>
                <a:cs typeface="Arial"/>
              </a:defRPr>
            </a:lvl3pPr>
            <a:lvl4pPr marL="0" indent="0" algn="l" defTabSz="914400" rtl="0" eaLnBrk="1" latinLnBrk="0" hangingPunct="1">
              <a:lnSpc>
                <a:spcPct val="113999"/>
              </a:lnSpc>
              <a:buNone/>
              <a:defRPr lang="en-US" sz="2000" kern="1200" dirty="0" smtClean="0">
                <a:solidFill>
                  <a:schemeClr val="accent2"/>
                </a:solidFill>
                <a:latin typeface="+mn-lt"/>
                <a:ea typeface="+mn-ea"/>
                <a:cs typeface="Arial"/>
              </a:defRPr>
            </a:lvl4pPr>
            <a:lvl5pPr marL="0" indent="0" algn="l" defTabSz="914400" rtl="0" eaLnBrk="1" latinLnBrk="0" hangingPunct="1">
              <a:lnSpc>
                <a:spcPct val="113999"/>
              </a:lnSpc>
              <a:buNone/>
              <a:defRPr lang="en-US" sz="2000" kern="1200" dirty="0">
                <a:solidFill>
                  <a:schemeClr val="accent2"/>
                </a:solidFill>
                <a:latin typeface="+mn-lt"/>
                <a:ea typeface="+mn-ea"/>
                <a:cs typeface="Arial"/>
              </a:defRPr>
            </a:lvl5pPr>
          </a:lstStyle>
          <a:p>
            <a:pPr lvl="0"/>
            <a:r>
              <a:rPr lang="en-US" dirty="0"/>
              <a:t>Click to edit Master text styles</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9206878" y="6413502"/>
            <a:ext cx="2743200"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Tree>
    <p:extLst>
      <p:ext uri="{BB962C8B-B14F-4D97-AF65-F5344CB8AC3E}">
        <p14:creationId xmlns:p14="http://schemas.microsoft.com/office/powerpoint/2010/main" val="1467900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5" name="Picture 4" descr="A person smiling and holding a heart&#10;&#10;Description automatically generated with medium confidence">
            <a:extLst>
              <a:ext uri="{FF2B5EF4-FFF2-40B4-BE49-F238E27FC236}">
                <a16:creationId xmlns:a16="http://schemas.microsoft.com/office/drawing/2014/main" id="{CA4D2803-FFE2-144B-2365-EFFF2C64B81C}"/>
              </a:ext>
            </a:extLst>
          </p:cNvPr>
          <p:cNvPicPr>
            <a:picLocks noChangeAspect="1"/>
          </p:cNvPicPr>
          <p:nvPr userDrawn="1"/>
        </p:nvPicPr>
        <p:blipFill>
          <a:blip r:embed="rId2"/>
          <a:stretch>
            <a:fillRect/>
          </a:stretch>
        </p:blipFill>
        <p:spPr>
          <a:xfrm>
            <a:off x="4263253" y="0"/>
            <a:ext cx="8864601" cy="6858000"/>
          </a:xfrm>
          <a:prstGeom prst="rect">
            <a:avLst/>
          </a:prstGeom>
        </p:spPr>
      </p:pic>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9210682" y="6413502"/>
            <a:ext cx="2743200" cy="365125"/>
          </a:xfrm>
        </p:spPr>
        <p:txBody>
          <a:bodyPr/>
          <a:lstStyle>
            <a:lvl1pPr>
              <a:defRPr sz="1000">
                <a:solidFill>
                  <a:schemeClr val="bg1"/>
                </a:solidFill>
              </a:defRPr>
            </a:lvl1pPr>
          </a:lstStyle>
          <a:p>
            <a:fld id="{BFD8233B-A364-4042-AC16-81D836698E38}" type="slidenum">
              <a:rPr lang="en-US" smtClean="0"/>
              <a:pPr/>
              <a:t>‹#›</a:t>
            </a:fld>
            <a:endParaRPr lang="en-US"/>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69901" y="6413502"/>
            <a:ext cx="4114800" cy="365125"/>
          </a:xfrm>
        </p:spPr>
        <p:txBody>
          <a:bodyPr/>
          <a:lstStyle>
            <a:lvl1pPr algn="l">
              <a:defRPr sz="1000">
                <a:solidFill>
                  <a:schemeClr val="bg1"/>
                </a:solidFill>
              </a:defRPr>
            </a:lvl1pPr>
          </a:lstStyle>
          <a:p>
            <a:r>
              <a:rPr lang="en-US"/>
              <a:t>Presentation Title  |  FY’2023  |  Q1–Q2</a:t>
            </a:r>
          </a:p>
        </p:txBody>
      </p:sp>
      <p:sp>
        <p:nvSpPr>
          <p:cNvPr id="7" name="Title 6">
            <a:extLst>
              <a:ext uri="{FF2B5EF4-FFF2-40B4-BE49-F238E27FC236}">
                <a16:creationId xmlns:a16="http://schemas.microsoft.com/office/drawing/2014/main" id="{4D262061-A9E1-5FEB-7E74-F9005E649000}"/>
              </a:ext>
            </a:extLst>
          </p:cNvPr>
          <p:cNvSpPr>
            <a:spLocks noGrp="1"/>
          </p:cNvSpPr>
          <p:nvPr>
            <p:ph type="title" hasCustomPrompt="1"/>
          </p:nvPr>
        </p:nvSpPr>
        <p:spPr>
          <a:xfrm>
            <a:off x="838200" y="2469796"/>
            <a:ext cx="5257800" cy="1325563"/>
          </a:xfrm>
        </p:spPr>
        <p:txBody>
          <a:bodyPr>
            <a:noAutofit/>
          </a:bodyPr>
          <a:lstStyle>
            <a:lvl1pPr marL="0" algn="l" defTabSz="914400" rtl="0" eaLnBrk="1" latinLnBrk="0" hangingPunct="1">
              <a:lnSpc>
                <a:spcPct val="100000"/>
              </a:lnSpc>
              <a:spcBef>
                <a:spcPct val="0"/>
              </a:spcBef>
              <a:buNone/>
              <a:defRPr lang="en-US" sz="7200" b="1" kern="1200" dirty="0">
                <a:solidFill>
                  <a:schemeClr val="bg1"/>
                </a:solidFill>
                <a:latin typeface="Arial" panose="020B0604020202020204" pitchFamily="34" charset="0"/>
                <a:ea typeface="+mj-ea"/>
                <a:cs typeface="Arial" panose="020B0604020202020204" pitchFamily="34" charset="0"/>
              </a:defRPr>
            </a:lvl1pPr>
          </a:lstStyle>
          <a:p>
            <a:r>
              <a:rPr lang="en-US"/>
              <a:t>Click to</a:t>
            </a:r>
            <a:br>
              <a:rPr lang="en-US"/>
            </a:br>
            <a:r>
              <a:rPr lang="en-US"/>
              <a:t>edit</a:t>
            </a:r>
          </a:p>
        </p:txBody>
      </p:sp>
    </p:spTree>
    <p:extLst>
      <p:ext uri="{BB962C8B-B14F-4D97-AF65-F5344CB8AC3E}">
        <p14:creationId xmlns:p14="http://schemas.microsoft.com/office/powerpoint/2010/main" val="20157073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0_Blank">
    <p:spTree>
      <p:nvGrpSpPr>
        <p:cNvPr id="1" name=""/>
        <p:cNvGrpSpPr/>
        <p:nvPr/>
      </p:nvGrpSpPr>
      <p:grpSpPr>
        <a:xfrm>
          <a:off x="0" y="0"/>
          <a:ext cx="0" cy="0"/>
          <a:chOff x="0" y="0"/>
          <a:chExt cx="0" cy="0"/>
        </a:xfrm>
      </p:grpSpPr>
      <p:pic>
        <p:nvPicPr>
          <p:cNvPr id="6" name="Picture 5" descr="A person holding a dog&#10;&#10;Description automatically generated">
            <a:extLst>
              <a:ext uri="{FF2B5EF4-FFF2-40B4-BE49-F238E27FC236}">
                <a16:creationId xmlns:a16="http://schemas.microsoft.com/office/drawing/2014/main" id="{D22B605D-D669-8ADC-9E64-63200977502C}"/>
              </a:ext>
            </a:extLst>
          </p:cNvPr>
          <p:cNvPicPr>
            <a:picLocks noChangeAspect="1"/>
          </p:cNvPicPr>
          <p:nvPr userDrawn="1"/>
        </p:nvPicPr>
        <p:blipFill>
          <a:blip r:embed="rId2"/>
          <a:stretch>
            <a:fillRect/>
          </a:stretch>
        </p:blipFill>
        <p:spPr>
          <a:xfrm>
            <a:off x="0" y="-44508"/>
            <a:ext cx="12192000" cy="6902508"/>
          </a:xfrm>
          <a:prstGeom prst="rect">
            <a:avLst/>
          </a:prstGeom>
        </p:spPr>
      </p:pic>
      <p:sp>
        <p:nvSpPr>
          <p:cNvPr id="10" name="Right Triangle 9">
            <a:extLst>
              <a:ext uri="{FF2B5EF4-FFF2-40B4-BE49-F238E27FC236}">
                <a16:creationId xmlns:a16="http://schemas.microsoft.com/office/drawing/2014/main" id="{3440C887-F517-7009-ECCA-6E7F2315487E}"/>
              </a:ext>
            </a:extLst>
          </p:cNvPr>
          <p:cNvSpPr/>
          <p:nvPr userDrawn="1"/>
        </p:nvSpPr>
        <p:spPr>
          <a:xfrm rot="5400000">
            <a:off x="2598420" y="-2606966"/>
            <a:ext cx="3429000" cy="8625840"/>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 name="connsiteX0" fmla="*/ 2566 w 1475279"/>
              <a:gd name="connsiteY0" fmla="*/ 3804905 h 3804905"/>
              <a:gd name="connsiteX1" fmla="*/ 0 w 1475279"/>
              <a:gd name="connsiteY1" fmla="*/ 0 h 3804905"/>
              <a:gd name="connsiteX2" fmla="*/ 1475279 w 1475279"/>
              <a:gd name="connsiteY2" fmla="*/ 3804905 h 3804905"/>
              <a:gd name="connsiteX3" fmla="*/ 2566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2566" y="3804905"/>
                </a:moveTo>
                <a:cubicBezTo>
                  <a:pt x="-2431" y="2460787"/>
                  <a:pt x="4997" y="1344118"/>
                  <a:pt x="0" y="0"/>
                </a:cubicBezTo>
                <a:lnTo>
                  <a:pt x="1475279" y="3804905"/>
                </a:lnTo>
                <a:lnTo>
                  <a:pt x="2566" y="3804905"/>
                </a:lnTo>
                <a:close/>
              </a:path>
            </a:pathLst>
          </a:cu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Right Triangle 9">
            <a:extLst>
              <a:ext uri="{FF2B5EF4-FFF2-40B4-BE49-F238E27FC236}">
                <a16:creationId xmlns:a16="http://schemas.microsoft.com/office/drawing/2014/main" id="{3FB2B893-01BC-A5C6-D9C7-20092A05FDA0}"/>
              </a:ext>
            </a:extLst>
          </p:cNvPr>
          <p:cNvSpPr/>
          <p:nvPr userDrawn="1"/>
        </p:nvSpPr>
        <p:spPr>
          <a:xfrm rot="16200000">
            <a:off x="8848837" y="3523149"/>
            <a:ext cx="2061611" cy="4624715"/>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3">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70498" y="6413502"/>
            <a:ext cx="4114800" cy="365125"/>
          </a:xfrm>
        </p:spPr>
        <p:txBody>
          <a:bodyPr>
            <a:noAutofit/>
          </a:bodyPr>
          <a:lstStyle>
            <a:lvl1pPr algn="l">
              <a:defRPr sz="1000">
                <a:solidFill>
                  <a:schemeClr val="bg1"/>
                </a:solidFill>
              </a:defRPr>
            </a:lvl1pPr>
          </a:lstStyle>
          <a:p>
            <a:r>
              <a:rPr lang="en-US"/>
              <a:t>Presentation Title  |  FY’2023  |  Q1–Q2</a:t>
            </a:r>
          </a:p>
        </p:txBody>
      </p:sp>
      <p:sp>
        <p:nvSpPr>
          <p:cNvPr id="15" name="Date Placeholder 10">
            <a:extLst>
              <a:ext uri="{FF2B5EF4-FFF2-40B4-BE49-F238E27FC236}">
                <a16:creationId xmlns:a16="http://schemas.microsoft.com/office/drawing/2014/main" id="{5648F7B2-C192-41D1-10AE-192BE4C37E1C}"/>
              </a:ext>
            </a:extLst>
          </p:cNvPr>
          <p:cNvSpPr txBox="1">
            <a:spLocks/>
          </p:cNvSpPr>
          <p:nvPr userDrawn="1"/>
        </p:nvSpPr>
        <p:spPr>
          <a:xfrm>
            <a:off x="696296" y="6055317"/>
            <a:ext cx="2133600" cy="365125"/>
          </a:xfrm>
          <a:prstGeom prst="rect">
            <a:avLst/>
          </a:prstGeom>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a:solidFill>
                  <a:schemeClr val="accent1"/>
                </a:solidFill>
                <a:latin typeface="Arial" panose="020B0604020202020204" pitchFamily="34" charset="0"/>
                <a:cs typeface="Arial" panose="020B0604020202020204" pitchFamily="34" charset="0"/>
              </a:rPr>
              <a:t>©2023 </a:t>
            </a:r>
            <a:r>
              <a:rPr lang="en-US" sz="700" err="1">
                <a:solidFill>
                  <a:schemeClr val="accent1"/>
                </a:solidFill>
                <a:latin typeface="Arial" panose="020B0604020202020204" pitchFamily="34" charset="0"/>
                <a:cs typeface="Arial" panose="020B0604020202020204" pitchFamily="34" charset="0"/>
              </a:rPr>
              <a:t>InnovAge</a:t>
            </a:r>
            <a:r>
              <a:rPr lang="en-US" sz="700">
                <a:solidFill>
                  <a:schemeClr val="accent1"/>
                </a:solidFill>
                <a:latin typeface="Arial" panose="020B0604020202020204" pitchFamily="34" charset="0"/>
                <a:cs typeface="Arial" panose="020B0604020202020204" pitchFamily="34" charset="0"/>
              </a:rPr>
              <a:t>  </a:t>
            </a:r>
          </a:p>
        </p:txBody>
      </p:sp>
      <p:sp>
        <p:nvSpPr>
          <p:cNvPr id="7" name="Title 9">
            <a:extLst>
              <a:ext uri="{FF2B5EF4-FFF2-40B4-BE49-F238E27FC236}">
                <a16:creationId xmlns:a16="http://schemas.microsoft.com/office/drawing/2014/main" id="{BB546514-C444-3300-64E4-39B2D7180A5F}"/>
              </a:ext>
            </a:extLst>
          </p:cNvPr>
          <p:cNvSpPr>
            <a:spLocks noGrp="1"/>
          </p:cNvSpPr>
          <p:nvPr>
            <p:ph type="title"/>
          </p:nvPr>
        </p:nvSpPr>
        <p:spPr>
          <a:xfrm>
            <a:off x="546396" y="446427"/>
            <a:ext cx="5549604" cy="1325563"/>
          </a:xfrm>
        </p:spPr>
        <p:txBody>
          <a:bodyPr>
            <a:noAutofit/>
          </a:bodyPr>
          <a:lstStyle>
            <a:lvl1pPr>
              <a:lnSpc>
                <a:spcPct val="100000"/>
              </a:lnSpc>
              <a:defRPr lang="en-US" sz="4400" b="1" kern="1200" dirty="0">
                <a:solidFill>
                  <a:schemeClr val="bg1"/>
                </a:solidFill>
                <a:latin typeface="Arial"/>
                <a:ea typeface="+mn-ea"/>
                <a:cs typeface="Arial"/>
              </a:defRPr>
            </a:lvl1pPr>
          </a:lstStyle>
          <a:p>
            <a:r>
              <a:rPr lang="en-US" dirty="0"/>
              <a:t>Click to edit Master title style</a:t>
            </a:r>
          </a:p>
        </p:txBody>
      </p:sp>
      <p:sp>
        <p:nvSpPr>
          <p:cNvPr id="8" name="Text Placeholder 11">
            <a:extLst>
              <a:ext uri="{FF2B5EF4-FFF2-40B4-BE49-F238E27FC236}">
                <a16:creationId xmlns:a16="http://schemas.microsoft.com/office/drawing/2014/main" id="{65046791-05F0-E309-1D4C-1DED2B5A5F9E}"/>
              </a:ext>
            </a:extLst>
          </p:cNvPr>
          <p:cNvSpPr>
            <a:spLocks noGrp="1"/>
          </p:cNvSpPr>
          <p:nvPr>
            <p:ph type="body" sz="quarter" idx="13"/>
          </p:nvPr>
        </p:nvSpPr>
        <p:spPr>
          <a:xfrm>
            <a:off x="546396" y="1867672"/>
            <a:ext cx="2490711" cy="928611"/>
          </a:xfrm>
        </p:spPr>
        <p:txBody>
          <a:bodyPr>
            <a:noAutofit/>
          </a:bodyPr>
          <a:lstStyle>
            <a:lvl1pPr marL="0" indent="0" algn="l" defTabSz="914400" rtl="0" eaLnBrk="1" latinLnBrk="0" hangingPunct="1">
              <a:lnSpc>
                <a:spcPct val="113999"/>
              </a:lnSpc>
              <a:buNone/>
              <a:defRPr lang="en-US" sz="2000" kern="1200" dirty="0" smtClean="0">
                <a:solidFill>
                  <a:schemeClr val="accent2"/>
                </a:solidFill>
                <a:latin typeface="+mn-lt"/>
                <a:ea typeface="+mn-ea"/>
                <a:cs typeface="Arial"/>
              </a:defRPr>
            </a:lvl1pPr>
            <a:lvl2pPr marL="0" indent="0" algn="l" defTabSz="914400" rtl="0" eaLnBrk="1" latinLnBrk="0" hangingPunct="1">
              <a:lnSpc>
                <a:spcPct val="113999"/>
              </a:lnSpc>
              <a:buNone/>
              <a:defRPr lang="en-US" sz="2000" kern="1200" dirty="0" smtClean="0">
                <a:solidFill>
                  <a:schemeClr val="accent2"/>
                </a:solidFill>
                <a:latin typeface="+mn-lt"/>
                <a:ea typeface="+mn-ea"/>
                <a:cs typeface="Arial"/>
              </a:defRPr>
            </a:lvl2pPr>
            <a:lvl3pPr marL="0" indent="0" algn="l" defTabSz="914400" rtl="0" eaLnBrk="1" latinLnBrk="0" hangingPunct="1">
              <a:lnSpc>
                <a:spcPct val="113999"/>
              </a:lnSpc>
              <a:buNone/>
              <a:defRPr lang="en-US" sz="2000" kern="1200" dirty="0" smtClean="0">
                <a:solidFill>
                  <a:schemeClr val="accent2"/>
                </a:solidFill>
                <a:latin typeface="+mn-lt"/>
                <a:ea typeface="+mn-ea"/>
                <a:cs typeface="Arial"/>
              </a:defRPr>
            </a:lvl3pPr>
            <a:lvl4pPr marL="0" indent="0" algn="l" defTabSz="914400" rtl="0" eaLnBrk="1" latinLnBrk="0" hangingPunct="1">
              <a:lnSpc>
                <a:spcPct val="113999"/>
              </a:lnSpc>
              <a:buNone/>
              <a:defRPr lang="en-US" sz="2000" kern="1200" dirty="0" smtClean="0">
                <a:solidFill>
                  <a:schemeClr val="accent2"/>
                </a:solidFill>
                <a:latin typeface="+mn-lt"/>
                <a:ea typeface="+mn-ea"/>
                <a:cs typeface="Arial"/>
              </a:defRPr>
            </a:lvl4pPr>
            <a:lvl5pPr marL="0" indent="0" algn="l" defTabSz="914400" rtl="0" eaLnBrk="1" latinLnBrk="0" hangingPunct="1">
              <a:lnSpc>
                <a:spcPct val="113999"/>
              </a:lnSpc>
              <a:buNone/>
              <a:defRPr lang="en-US" sz="2000" kern="1200" dirty="0">
                <a:solidFill>
                  <a:schemeClr val="accent2"/>
                </a:solidFill>
                <a:latin typeface="+mn-lt"/>
                <a:ea typeface="+mn-ea"/>
                <a:cs typeface="Arial"/>
              </a:defRPr>
            </a:lvl5pPr>
          </a:lstStyle>
          <a:p>
            <a:pPr lvl="0"/>
            <a:r>
              <a:rPr lang="en-US" dirty="0"/>
              <a:t>Click to edit Master text styles</a:t>
            </a:r>
          </a:p>
        </p:txBody>
      </p:sp>
      <p:pic>
        <p:nvPicPr>
          <p:cNvPr id="2" name="Graphic 1">
            <a:extLst>
              <a:ext uri="{FF2B5EF4-FFF2-40B4-BE49-F238E27FC236}">
                <a16:creationId xmlns:a16="http://schemas.microsoft.com/office/drawing/2014/main" id="{D11BA9B4-A29C-137E-3FDE-19C8F3D21181}"/>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104686" y="5881240"/>
            <a:ext cx="1845392" cy="539202"/>
          </a:xfrm>
          <a:prstGeom prst="rect">
            <a:avLst/>
          </a:prstGeom>
        </p:spPr>
      </p:pic>
      <p:sp>
        <p:nvSpPr>
          <p:cNvPr id="9" name="Slide Number Placeholder 3">
            <a:extLst>
              <a:ext uri="{FF2B5EF4-FFF2-40B4-BE49-F238E27FC236}">
                <a16:creationId xmlns:a16="http://schemas.microsoft.com/office/drawing/2014/main" id="{65991C68-DA2A-114B-3D39-254579FD9AF9}"/>
              </a:ext>
            </a:extLst>
          </p:cNvPr>
          <p:cNvSpPr>
            <a:spLocks noGrp="1"/>
          </p:cNvSpPr>
          <p:nvPr>
            <p:ph type="sldNum" sz="quarter" idx="12"/>
          </p:nvPr>
        </p:nvSpPr>
        <p:spPr>
          <a:xfrm>
            <a:off x="9206878" y="6413502"/>
            <a:ext cx="2743200"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Tree>
    <p:extLst>
      <p:ext uri="{BB962C8B-B14F-4D97-AF65-F5344CB8AC3E}">
        <p14:creationId xmlns:p14="http://schemas.microsoft.com/office/powerpoint/2010/main" val="10804656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7_Blank">
    <p:spTree>
      <p:nvGrpSpPr>
        <p:cNvPr id="1" name=""/>
        <p:cNvGrpSpPr/>
        <p:nvPr/>
      </p:nvGrpSpPr>
      <p:grpSpPr>
        <a:xfrm>
          <a:off x="0" y="0"/>
          <a:ext cx="0" cy="0"/>
          <a:chOff x="0" y="0"/>
          <a:chExt cx="0" cy="0"/>
        </a:xfrm>
      </p:grpSpPr>
      <p:pic>
        <p:nvPicPr>
          <p:cNvPr id="9" name="Picture 8" descr="A person smiling at the camera&#10;&#10;Description automatically generated">
            <a:extLst>
              <a:ext uri="{FF2B5EF4-FFF2-40B4-BE49-F238E27FC236}">
                <a16:creationId xmlns:a16="http://schemas.microsoft.com/office/drawing/2014/main" id="{8F05C506-0429-CE9B-DFB2-6A9D1CA42C6F}"/>
              </a:ext>
            </a:extLst>
          </p:cNvPr>
          <p:cNvPicPr>
            <a:picLocks noChangeAspect="1"/>
          </p:cNvPicPr>
          <p:nvPr userDrawn="1"/>
        </p:nvPicPr>
        <p:blipFill>
          <a:blip r:embed="rId2"/>
          <a:srcRect l="32549" r="4121"/>
          <a:stretch/>
        </p:blipFill>
        <p:spPr>
          <a:xfrm>
            <a:off x="5029201" y="0"/>
            <a:ext cx="7162800" cy="6892416"/>
          </a:xfrm>
          <a:prstGeom prst="rect">
            <a:avLst/>
          </a:prstGeom>
        </p:spPr>
      </p:pic>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9210682" y="6413502"/>
            <a:ext cx="2743200" cy="365125"/>
          </a:xfrm>
        </p:spPr>
        <p:txBody>
          <a:bodyPr/>
          <a:lstStyle>
            <a:lvl1pPr>
              <a:defRPr sz="1000">
                <a:solidFill>
                  <a:schemeClr val="bg1"/>
                </a:solidFill>
              </a:defRPr>
            </a:lvl1pPr>
          </a:lstStyle>
          <a:p>
            <a:fld id="{BFD8233B-A364-4042-AC16-81D836698E38}" type="slidenum">
              <a:rPr lang="en-US" smtClean="0"/>
              <a:pPr/>
              <a:t>‹#›</a:t>
            </a:fld>
            <a:endParaRPr lang="en-US"/>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69901" y="6413502"/>
            <a:ext cx="4114800" cy="365125"/>
          </a:xfrm>
        </p:spPr>
        <p:txBody>
          <a:bodyPr/>
          <a:lstStyle>
            <a:lvl1pPr algn="l">
              <a:defRPr sz="1000">
                <a:solidFill>
                  <a:schemeClr val="bg1"/>
                </a:solidFill>
              </a:defRPr>
            </a:lvl1pPr>
          </a:lstStyle>
          <a:p>
            <a:r>
              <a:rPr lang="en-US"/>
              <a:t>Presentation Title  |  FY’2023  |  Q1–Q2</a:t>
            </a:r>
          </a:p>
        </p:txBody>
      </p:sp>
      <p:sp>
        <p:nvSpPr>
          <p:cNvPr id="7" name="Title 6">
            <a:extLst>
              <a:ext uri="{FF2B5EF4-FFF2-40B4-BE49-F238E27FC236}">
                <a16:creationId xmlns:a16="http://schemas.microsoft.com/office/drawing/2014/main" id="{4D262061-A9E1-5FEB-7E74-F9005E649000}"/>
              </a:ext>
            </a:extLst>
          </p:cNvPr>
          <p:cNvSpPr>
            <a:spLocks noGrp="1"/>
          </p:cNvSpPr>
          <p:nvPr>
            <p:ph type="title" hasCustomPrompt="1"/>
          </p:nvPr>
        </p:nvSpPr>
        <p:spPr>
          <a:xfrm>
            <a:off x="838200" y="2469796"/>
            <a:ext cx="5257800" cy="1325563"/>
          </a:xfrm>
        </p:spPr>
        <p:txBody>
          <a:bodyPr>
            <a:noAutofit/>
          </a:bodyPr>
          <a:lstStyle>
            <a:lvl1pPr marL="0" algn="l" defTabSz="914400" rtl="0" eaLnBrk="1" latinLnBrk="0" hangingPunct="1">
              <a:lnSpc>
                <a:spcPct val="100000"/>
              </a:lnSpc>
              <a:spcBef>
                <a:spcPct val="0"/>
              </a:spcBef>
              <a:buNone/>
              <a:defRPr lang="en-US" sz="7200" b="1" kern="1200" dirty="0">
                <a:solidFill>
                  <a:schemeClr val="bg1"/>
                </a:solidFill>
                <a:latin typeface="Arial" panose="020B0604020202020204" pitchFamily="34" charset="0"/>
                <a:ea typeface="+mj-ea"/>
                <a:cs typeface="Arial" panose="020B0604020202020204" pitchFamily="34" charset="0"/>
              </a:defRPr>
            </a:lvl1pPr>
          </a:lstStyle>
          <a:p>
            <a:r>
              <a:rPr lang="en-US"/>
              <a:t>Click to</a:t>
            </a:r>
            <a:br>
              <a:rPr lang="en-US"/>
            </a:br>
            <a:r>
              <a:rPr lang="en-US"/>
              <a:t>edit</a:t>
            </a:r>
          </a:p>
        </p:txBody>
      </p:sp>
    </p:spTree>
    <p:extLst>
      <p:ext uri="{BB962C8B-B14F-4D97-AF65-F5344CB8AC3E}">
        <p14:creationId xmlns:p14="http://schemas.microsoft.com/office/powerpoint/2010/main" val="22454940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1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8_Blank">
    <p:bg>
      <p:bgPr>
        <a:solidFill>
          <a:schemeClr val="accent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9210682" y="6413502"/>
            <a:ext cx="2743200" cy="365125"/>
          </a:xfrm>
        </p:spPr>
        <p:txBody>
          <a:bodyPr/>
          <a:lstStyle>
            <a:lvl1pPr>
              <a:defRPr sz="1000">
                <a:solidFill>
                  <a:schemeClr val="bg1"/>
                </a:solidFill>
              </a:defRPr>
            </a:lvl1pPr>
          </a:lstStyle>
          <a:p>
            <a:fld id="{BFD8233B-A364-4042-AC16-81D836698E38}" type="slidenum">
              <a:rPr lang="en-US" smtClean="0"/>
              <a:pPr/>
              <a:t>‹#›</a:t>
            </a:fld>
            <a:endParaRPr lang="en-US"/>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69901" y="6413502"/>
            <a:ext cx="4114800" cy="365125"/>
          </a:xfrm>
        </p:spPr>
        <p:txBody>
          <a:bodyPr/>
          <a:lstStyle>
            <a:lvl1pPr algn="l">
              <a:defRPr sz="1000">
                <a:solidFill>
                  <a:schemeClr val="bg1"/>
                </a:solidFill>
              </a:defRPr>
            </a:lvl1pPr>
          </a:lstStyle>
          <a:p>
            <a:r>
              <a:rPr lang="en-US"/>
              <a:t>Presentation Title  |  FY’2023  |  Q1–Q2</a:t>
            </a:r>
          </a:p>
        </p:txBody>
      </p:sp>
      <p:sp>
        <p:nvSpPr>
          <p:cNvPr id="7" name="Title 6">
            <a:extLst>
              <a:ext uri="{FF2B5EF4-FFF2-40B4-BE49-F238E27FC236}">
                <a16:creationId xmlns:a16="http://schemas.microsoft.com/office/drawing/2014/main" id="{4D262061-A9E1-5FEB-7E74-F9005E649000}"/>
              </a:ext>
            </a:extLst>
          </p:cNvPr>
          <p:cNvSpPr>
            <a:spLocks noGrp="1"/>
          </p:cNvSpPr>
          <p:nvPr>
            <p:ph type="title" hasCustomPrompt="1"/>
          </p:nvPr>
        </p:nvSpPr>
        <p:spPr>
          <a:xfrm>
            <a:off x="415562" y="1075557"/>
            <a:ext cx="4256834" cy="1325563"/>
          </a:xfrm>
        </p:spPr>
        <p:txBody>
          <a:bodyPr>
            <a:noAutofit/>
          </a:bodyPr>
          <a:lstStyle>
            <a:lvl1pPr marL="0" indent="0" algn="l" defTabSz="914400" rtl="0" eaLnBrk="1" latinLnBrk="0" hangingPunct="1">
              <a:lnSpc>
                <a:spcPct val="100000"/>
              </a:lnSpc>
              <a:spcBef>
                <a:spcPct val="0"/>
              </a:spcBef>
              <a:buNone/>
              <a:defRPr lang="en-US" sz="3200" b="1" kern="1200" dirty="0">
                <a:solidFill>
                  <a:schemeClr val="bg1"/>
                </a:solidFill>
                <a:latin typeface="+mj-lt"/>
                <a:ea typeface="+mn-ea"/>
                <a:cs typeface="+mn-cs"/>
              </a:defRPr>
            </a:lvl1pPr>
          </a:lstStyle>
          <a:p>
            <a:pPr indent="0" algn="l">
              <a:defRPr/>
            </a:pPr>
            <a:r>
              <a:rPr lang="en-US" sz="3200" b="1">
                <a:solidFill>
                  <a:schemeClr val="bg1"/>
                </a:solidFill>
                <a:latin typeface="+mj-lt"/>
              </a:rPr>
              <a:t>Cost Structures of PACE vs. Medicare Advantage</a:t>
            </a:r>
            <a:endParaRPr lang="en-US" sz="3200">
              <a:solidFill>
                <a:schemeClr val="bg1"/>
              </a:solidFill>
              <a:latin typeface="+mj-lt"/>
            </a:endParaRPr>
          </a:p>
        </p:txBody>
      </p:sp>
      <p:pic>
        <p:nvPicPr>
          <p:cNvPr id="5" name="Picture Placeholder 8">
            <a:extLst>
              <a:ext uri="{FF2B5EF4-FFF2-40B4-BE49-F238E27FC236}">
                <a16:creationId xmlns:a16="http://schemas.microsoft.com/office/drawing/2014/main" id="{DCBD4FC2-AC67-7382-03A5-334D35178D5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05059" y="0"/>
            <a:ext cx="7386942" cy="6863846"/>
          </a:xfrm>
          <a:prstGeom prst="rect">
            <a:avLst/>
          </a:prstGeom>
        </p:spPr>
      </p:pic>
      <p:sp>
        <p:nvSpPr>
          <p:cNvPr id="2" name="Freeform 12">
            <a:extLst>
              <a:ext uri="{FF2B5EF4-FFF2-40B4-BE49-F238E27FC236}">
                <a16:creationId xmlns:a16="http://schemas.microsoft.com/office/drawing/2014/main" id="{1C36A02E-FAA7-D302-CECF-DA47B0F6A058}"/>
              </a:ext>
            </a:extLst>
          </p:cNvPr>
          <p:cNvSpPr/>
          <p:nvPr userDrawn="1"/>
        </p:nvSpPr>
        <p:spPr>
          <a:xfrm flipV="1">
            <a:off x="3370359" y="6765962"/>
            <a:ext cx="3777" cy="9742"/>
          </a:xfrm>
          <a:custGeom>
            <a:avLst/>
            <a:gdLst>
              <a:gd name="connsiteX0" fmla="*/ 3777 w 3777"/>
              <a:gd name="connsiteY0" fmla="*/ 9742 h 9742"/>
              <a:gd name="connsiteX1" fmla="*/ 3777 w 3777"/>
              <a:gd name="connsiteY1" fmla="*/ 0 h 9742"/>
              <a:gd name="connsiteX2" fmla="*/ 0 w 3777"/>
              <a:gd name="connsiteY2" fmla="*/ 0 h 9742"/>
              <a:gd name="connsiteX3" fmla="*/ 3777 w 3777"/>
              <a:gd name="connsiteY3" fmla="*/ 9742 h 9742"/>
            </a:gdLst>
            <a:ahLst/>
            <a:cxnLst>
              <a:cxn ang="0">
                <a:pos x="connsiteX0" y="connsiteY0"/>
              </a:cxn>
              <a:cxn ang="0">
                <a:pos x="connsiteX1" y="connsiteY1"/>
              </a:cxn>
              <a:cxn ang="0">
                <a:pos x="connsiteX2" y="connsiteY2"/>
              </a:cxn>
              <a:cxn ang="0">
                <a:pos x="connsiteX3" y="connsiteY3"/>
              </a:cxn>
            </a:cxnLst>
            <a:rect l="l" t="t" r="r" b="b"/>
            <a:pathLst>
              <a:path w="3777" h="9742">
                <a:moveTo>
                  <a:pt x="3777" y="9742"/>
                </a:moveTo>
                <a:lnTo>
                  <a:pt x="3777" y="0"/>
                </a:lnTo>
                <a:lnTo>
                  <a:pt x="0" y="0"/>
                </a:lnTo>
                <a:lnTo>
                  <a:pt x="3777" y="9742"/>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 Placeholder 15">
            <a:extLst>
              <a:ext uri="{FF2B5EF4-FFF2-40B4-BE49-F238E27FC236}">
                <a16:creationId xmlns:a16="http://schemas.microsoft.com/office/drawing/2014/main" id="{59327100-8AEA-C30B-DE4C-7F4A496CFB75}"/>
              </a:ext>
            </a:extLst>
          </p:cNvPr>
          <p:cNvSpPr>
            <a:spLocks noGrp="1"/>
          </p:cNvSpPr>
          <p:nvPr>
            <p:ph type="body" sz="quarter" idx="22" hasCustomPrompt="1"/>
          </p:nvPr>
        </p:nvSpPr>
        <p:spPr>
          <a:xfrm>
            <a:off x="438763" y="3656776"/>
            <a:ext cx="4124170" cy="2657527"/>
          </a:xfrm>
        </p:spPr>
        <p:txBody>
          <a:bodyPr anchor="t">
            <a:noAutofit/>
          </a:bodyPr>
          <a:lstStyle>
            <a:lvl1pPr marL="0" indent="0" algn="ctr" defTabSz="914400" rtl="0" eaLnBrk="1" latinLnBrk="0" hangingPunct="1">
              <a:lnSpc>
                <a:spcPct val="150000"/>
              </a:lnSpc>
              <a:spcBef>
                <a:spcPct val="0"/>
              </a:spcBef>
              <a:buNone/>
              <a:defRPr lang="en-US" sz="1600" kern="1200" dirty="0">
                <a:solidFill>
                  <a:schemeClr val="tx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indent="0" algn="ctr">
              <a:lnSpc>
                <a:spcPct val="150000"/>
              </a:lnSpc>
              <a:defRPr/>
            </a:pPr>
            <a:r>
              <a:rPr lang="en-US" sz="1600" b="0">
                <a:solidFill>
                  <a:schemeClr val="bg1"/>
                </a:solidFill>
                <a:latin typeface="+mj-lt"/>
              </a:rPr>
              <a:t>Medicare Advantage involves a set premium, co-pays, and cost-sharing, while PACE/LIFE uses a fixed capitation model that covers all services, reducing out-of-pocket expenses and providing financial stability compared to the variable costs of Medicare Advantage plans.</a:t>
            </a:r>
            <a:endParaRPr lang="en-US" sz="1600">
              <a:solidFill>
                <a:schemeClr val="bg1"/>
              </a:solidFill>
              <a:latin typeface="+mj-lt"/>
            </a:endParaRPr>
          </a:p>
        </p:txBody>
      </p:sp>
      <p:sp>
        <p:nvSpPr>
          <p:cNvPr id="11" name="Text Placeholder 19">
            <a:extLst>
              <a:ext uri="{FF2B5EF4-FFF2-40B4-BE49-F238E27FC236}">
                <a16:creationId xmlns:a16="http://schemas.microsoft.com/office/drawing/2014/main" id="{4C26A074-B8C7-22C3-5586-A861B7E9C947}"/>
              </a:ext>
            </a:extLst>
          </p:cNvPr>
          <p:cNvSpPr>
            <a:spLocks noGrp="1"/>
          </p:cNvSpPr>
          <p:nvPr>
            <p:ph type="body" sz="quarter" idx="26" hasCustomPrompt="1"/>
          </p:nvPr>
        </p:nvSpPr>
        <p:spPr>
          <a:xfrm>
            <a:off x="415562" y="3095023"/>
            <a:ext cx="3945938" cy="462554"/>
          </a:xfrm>
        </p:spPr>
        <p:txBody>
          <a:bodyPr>
            <a:noAutofit/>
          </a:bodyPr>
          <a:lstStyle>
            <a:lvl1pPr marL="0" indent="0" algn="l" defTabSz="914400" rtl="0" eaLnBrk="1" latinLnBrk="0" hangingPunct="1">
              <a:lnSpc>
                <a:spcPct val="90000"/>
              </a:lnSpc>
              <a:spcBef>
                <a:spcPct val="0"/>
              </a:spcBef>
              <a:buNone/>
              <a:defRPr lang="en-US" sz="1800" b="1" kern="1200" dirty="0" smtClean="0">
                <a:solidFill>
                  <a:schemeClr val="bg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indent="0" algn="l">
              <a:lnSpc>
                <a:spcPct val="111111"/>
              </a:lnSpc>
              <a:defRPr/>
            </a:pPr>
            <a:r>
              <a:rPr lang="en-US" sz="1800" b="1">
                <a:solidFill>
                  <a:schemeClr val="bg1"/>
                </a:solidFill>
                <a:latin typeface="+mj-lt"/>
              </a:rPr>
              <a:t>Financial Predictability in PACE</a:t>
            </a:r>
            <a:endParaRPr lang="en-US" sz="1100">
              <a:solidFill>
                <a:schemeClr val="bg1"/>
              </a:solidFill>
              <a:latin typeface="+mj-lt"/>
            </a:endParaRPr>
          </a:p>
        </p:txBody>
      </p:sp>
    </p:spTree>
    <p:extLst>
      <p:ext uri="{BB962C8B-B14F-4D97-AF65-F5344CB8AC3E}">
        <p14:creationId xmlns:p14="http://schemas.microsoft.com/office/powerpoint/2010/main" val="8363847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pic>
        <p:nvPicPr>
          <p:cNvPr id="9" name="Picture 8" descr="A person holding a magnifying glass&#10;&#10;Description automatically generated">
            <a:extLst>
              <a:ext uri="{FF2B5EF4-FFF2-40B4-BE49-F238E27FC236}">
                <a16:creationId xmlns:a16="http://schemas.microsoft.com/office/drawing/2014/main" id="{6484D1ED-C643-7AC7-4DBB-A3052D423E5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7616" y="0"/>
            <a:ext cx="10284384" cy="6858000"/>
          </a:xfrm>
          <a:prstGeom prst="rect">
            <a:avLst/>
          </a:prstGeom>
        </p:spPr>
      </p:pic>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9210682" y="6413502"/>
            <a:ext cx="2743200" cy="365125"/>
          </a:xfrm>
        </p:spPr>
        <p:txBody>
          <a:bodyPr/>
          <a:lstStyle>
            <a:lvl1pPr>
              <a:defRPr sz="1000">
                <a:solidFill>
                  <a:schemeClr val="bg1"/>
                </a:solidFill>
              </a:defRPr>
            </a:lvl1pPr>
          </a:lstStyle>
          <a:p>
            <a:fld id="{BFD8233B-A364-4042-AC16-81D836698E38}" type="slidenum">
              <a:rPr lang="en-US" smtClean="0"/>
              <a:pPr/>
              <a:t>‹#›</a:t>
            </a:fld>
            <a:endParaRPr lang="en-US"/>
          </a:p>
        </p:txBody>
      </p:sp>
      <p:sp>
        <p:nvSpPr>
          <p:cNvPr id="7" name="Title 6">
            <a:extLst>
              <a:ext uri="{FF2B5EF4-FFF2-40B4-BE49-F238E27FC236}">
                <a16:creationId xmlns:a16="http://schemas.microsoft.com/office/drawing/2014/main" id="{4D262061-A9E1-5FEB-7E74-F9005E649000}"/>
              </a:ext>
            </a:extLst>
          </p:cNvPr>
          <p:cNvSpPr>
            <a:spLocks noGrp="1"/>
          </p:cNvSpPr>
          <p:nvPr>
            <p:ph type="title"/>
          </p:nvPr>
        </p:nvSpPr>
        <p:spPr>
          <a:xfrm>
            <a:off x="838200" y="672229"/>
            <a:ext cx="5257800" cy="877218"/>
          </a:xfrm>
        </p:spPr>
        <p:txBody>
          <a:bodyPr>
            <a:noAutofit/>
          </a:bodyPr>
          <a:lstStyle>
            <a:lvl1pPr marL="0" algn="l" defTabSz="914400" rtl="0" eaLnBrk="1" latinLnBrk="0" hangingPunct="1">
              <a:lnSpc>
                <a:spcPct val="90000"/>
              </a:lnSpc>
              <a:spcBef>
                <a:spcPct val="0"/>
              </a:spcBef>
              <a:buNone/>
              <a:defRPr lang="en-US" sz="3600" b="1" kern="1200" dirty="0">
                <a:solidFill>
                  <a:schemeClr val="accent2"/>
                </a:solidFill>
                <a:latin typeface="Arial" panose="020B0604020202020204" pitchFamily="34" charset="0"/>
                <a:ea typeface="+mj-ea"/>
                <a:cs typeface="Arial" panose="020B0604020202020204" pitchFamily="34" charset="0"/>
              </a:defRPr>
            </a:lvl1pPr>
          </a:lstStyle>
          <a:p>
            <a:r>
              <a:rPr lang="en-US"/>
              <a:t>Click to edit</a:t>
            </a:r>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69901" y="6413502"/>
            <a:ext cx="4114800" cy="365125"/>
          </a:xfrm>
        </p:spPr>
        <p:txBody>
          <a:bodyPr/>
          <a:lstStyle>
            <a:lvl1pPr algn="l">
              <a:defRPr sz="1000">
                <a:solidFill>
                  <a:schemeClr val="bg1"/>
                </a:solidFill>
              </a:defRPr>
            </a:lvl1pPr>
          </a:lstStyle>
          <a:p>
            <a:r>
              <a:rPr lang="en-US"/>
              <a:t>Presentation Title  |  FY’2023  |  Q1–Q2</a:t>
            </a:r>
          </a:p>
        </p:txBody>
      </p:sp>
      <p:sp>
        <p:nvSpPr>
          <p:cNvPr id="10" name="Text Placeholder 9">
            <a:extLst>
              <a:ext uri="{FF2B5EF4-FFF2-40B4-BE49-F238E27FC236}">
                <a16:creationId xmlns:a16="http://schemas.microsoft.com/office/drawing/2014/main" id="{87D346B7-378D-DDB8-FF91-9F9228D5C058}"/>
              </a:ext>
            </a:extLst>
          </p:cNvPr>
          <p:cNvSpPr>
            <a:spLocks noGrp="1"/>
          </p:cNvSpPr>
          <p:nvPr>
            <p:ph type="body" sz="quarter" idx="13"/>
          </p:nvPr>
        </p:nvSpPr>
        <p:spPr>
          <a:xfrm>
            <a:off x="843439" y="2193863"/>
            <a:ext cx="5252561" cy="2219325"/>
          </a:xfrm>
        </p:spPr>
        <p:txBody>
          <a:bodyPr/>
          <a:lstStyle>
            <a:lvl1pPr marL="0" indent="0">
              <a:lnSpc>
                <a:spcPct val="120000"/>
              </a:lnSpc>
              <a:buNone/>
              <a:defRPr lang="en-US" sz="210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lang="en-US" sz="2100" kern="1200" dirty="0" smtClean="0">
                <a:solidFill>
                  <a:schemeClr val="bg1"/>
                </a:solidFill>
                <a:latin typeface="Arial" panose="020B0604020202020204" pitchFamily="34" charset="0"/>
                <a:ea typeface="+mn-ea"/>
                <a:cs typeface="Arial" panose="020B0604020202020204" pitchFamily="34" charset="0"/>
              </a:defRPr>
            </a:lvl2pPr>
            <a:lvl3pPr marL="914400" indent="0">
              <a:buNone/>
              <a:defRPr lang="en-US" sz="2100" kern="1200" dirty="0" smtClean="0">
                <a:solidFill>
                  <a:schemeClr val="bg1"/>
                </a:solidFill>
                <a:latin typeface="Arial" panose="020B0604020202020204" pitchFamily="34" charset="0"/>
                <a:ea typeface="+mn-ea"/>
                <a:cs typeface="Arial" panose="020B0604020202020204" pitchFamily="34" charset="0"/>
              </a:defRPr>
            </a:lvl3pPr>
            <a:lvl4pPr marL="1371600" indent="0">
              <a:buNone/>
              <a:defRPr lang="en-US" sz="2100" kern="1200" dirty="0" smtClean="0">
                <a:solidFill>
                  <a:schemeClr val="bg1"/>
                </a:solidFill>
                <a:latin typeface="Arial" panose="020B0604020202020204" pitchFamily="34" charset="0"/>
                <a:ea typeface="+mn-ea"/>
                <a:cs typeface="Arial" panose="020B0604020202020204" pitchFamily="34" charset="0"/>
              </a:defRPr>
            </a:lvl4pPr>
            <a:lvl5pPr marL="1828800" indent="0">
              <a:buNone/>
              <a:defRPr lang="en-US" sz="2100" kern="1200" dirty="0">
                <a:solidFill>
                  <a:schemeClr val="bg1"/>
                </a:solidFill>
                <a:latin typeface="Arial" panose="020B0604020202020204" pitchFamily="34" charset="0"/>
                <a:ea typeface="+mn-ea"/>
                <a:cs typeface="Arial" panose="020B0604020202020204" pitchFamily="34" charset="0"/>
              </a:defRPr>
            </a:lvl5pPr>
          </a:lstStyle>
          <a:p>
            <a:pPr lvl="0"/>
            <a:endParaRPr lang="en-US"/>
          </a:p>
        </p:txBody>
      </p:sp>
    </p:spTree>
    <p:extLst>
      <p:ext uri="{BB962C8B-B14F-4D97-AF65-F5344CB8AC3E}">
        <p14:creationId xmlns:p14="http://schemas.microsoft.com/office/powerpoint/2010/main" val="42881946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2_Blank">
    <p:spTree>
      <p:nvGrpSpPr>
        <p:cNvPr id="1" name=""/>
        <p:cNvGrpSpPr/>
        <p:nvPr/>
      </p:nvGrpSpPr>
      <p:grpSpPr>
        <a:xfrm>
          <a:off x="0" y="0"/>
          <a:ext cx="0" cy="0"/>
          <a:chOff x="0" y="0"/>
          <a:chExt cx="0" cy="0"/>
        </a:xfrm>
      </p:grpSpPr>
      <p:pic>
        <p:nvPicPr>
          <p:cNvPr id="12" name="Picture 11" descr="A person smiling at the camera&#10;&#10;Description automatically generated">
            <a:extLst>
              <a:ext uri="{FF2B5EF4-FFF2-40B4-BE49-F238E27FC236}">
                <a16:creationId xmlns:a16="http://schemas.microsoft.com/office/drawing/2014/main" id="{C02A0A0E-0886-A218-FF0F-96467252097C}"/>
              </a:ext>
            </a:extLst>
          </p:cNvPr>
          <p:cNvPicPr>
            <a:picLocks noChangeAspect="1"/>
          </p:cNvPicPr>
          <p:nvPr userDrawn="1"/>
        </p:nvPicPr>
        <p:blipFill>
          <a:blip r:embed="rId2"/>
          <a:srcRect l="40385"/>
          <a:stretch/>
        </p:blipFill>
        <p:spPr>
          <a:xfrm>
            <a:off x="4923692" y="0"/>
            <a:ext cx="7268308" cy="6858000"/>
          </a:xfrm>
          <a:prstGeom prst="rect">
            <a:avLst/>
          </a:prstGeom>
        </p:spPr>
      </p:pic>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9210682" y="6413502"/>
            <a:ext cx="2743200" cy="365125"/>
          </a:xfrm>
        </p:spPr>
        <p:txBody>
          <a:bodyPr/>
          <a:lstStyle>
            <a:lvl1pPr>
              <a:defRPr sz="1000">
                <a:solidFill>
                  <a:schemeClr val="bg1"/>
                </a:solidFill>
              </a:defRPr>
            </a:lvl1pPr>
          </a:lstStyle>
          <a:p>
            <a:fld id="{BFD8233B-A364-4042-AC16-81D836698E38}" type="slidenum">
              <a:rPr lang="en-US" smtClean="0"/>
              <a:pPr/>
              <a:t>‹#›</a:t>
            </a:fld>
            <a:endParaRPr lang="en-US"/>
          </a:p>
        </p:txBody>
      </p:sp>
      <p:sp>
        <p:nvSpPr>
          <p:cNvPr id="7" name="Title 6">
            <a:extLst>
              <a:ext uri="{FF2B5EF4-FFF2-40B4-BE49-F238E27FC236}">
                <a16:creationId xmlns:a16="http://schemas.microsoft.com/office/drawing/2014/main" id="{4D262061-A9E1-5FEB-7E74-F9005E649000}"/>
              </a:ext>
            </a:extLst>
          </p:cNvPr>
          <p:cNvSpPr>
            <a:spLocks noGrp="1"/>
          </p:cNvSpPr>
          <p:nvPr>
            <p:ph type="title"/>
          </p:nvPr>
        </p:nvSpPr>
        <p:spPr>
          <a:xfrm>
            <a:off x="838200" y="672229"/>
            <a:ext cx="5257800" cy="877218"/>
          </a:xfrm>
        </p:spPr>
        <p:txBody>
          <a:bodyPr>
            <a:noAutofit/>
          </a:bodyPr>
          <a:lstStyle>
            <a:lvl1pPr marL="0" algn="l" defTabSz="914400" rtl="0" eaLnBrk="1" latinLnBrk="0" hangingPunct="1">
              <a:lnSpc>
                <a:spcPct val="90000"/>
              </a:lnSpc>
              <a:spcBef>
                <a:spcPct val="0"/>
              </a:spcBef>
              <a:buNone/>
              <a:defRPr lang="en-US" sz="3600" b="1" kern="1200" dirty="0">
                <a:solidFill>
                  <a:schemeClr val="accent2"/>
                </a:solidFill>
                <a:latin typeface="Arial" panose="020B0604020202020204" pitchFamily="34" charset="0"/>
                <a:ea typeface="+mj-ea"/>
                <a:cs typeface="Arial" panose="020B0604020202020204" pitchFamily="34" charset="0"/>
              </a:defRPr>
            </a:lvl1pPr>
          </a:lstStyle>
          <a:p>
            <a:r>
              <a:rPr lang="en-US"/>
              <a:t>Click to edit</a:t>
            </a:r>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69901" y="6413502"/>
            <a:ext cx="4114800" cy="365125"/>
          </a:xfrm>
        </p:spPr>
        <p:txBody>
          <a:bodyPr/>
          <a:lstStyle>
            <a:lvl1pPr algn="l">
              <a:defRPr sz="1000">
                <a:solidFill>
                  <a:schemeClr val="bg1"/>
                </a:solidFill>
              </a:defRPr>
            </a:lvl1pPr>
          </a:lstStyle>
          <a:p>
            <a:r>
              <a:rPr lang="en-US"/>
              <a:t>Presentation Title  |  FY’2023  |  Q1–Q2</a:t>
            </a:r>
          </a:p>
        </p:txBody>
      </p:sp>
      <p:sp>
        <p:nvSpPr>
          <p:cNvPr id="10" name="Text Placeholder 9">
            <a:extLst>
              <a:ext uri="{FF2B5EF4-FFF2-40B4-BE49-F238E27FC236}">
                <a16:creationId xmlns:a16="http://schemas.microsoft.com/office/drawing/2014/main" id="{87D346B7-378D-DDB8-FF91-9F9228D5C058}"/>
              </a:ext>
            </a:extLst>
          </p:cNvPr>
          <p:cNvSpPr>
            <a:spLocks noGrp="1"/>
          </p:cNvSpPr>
          <p:nvPr>
            <p:ph type="body" sz="quarter" idx="13"/>
          </p:nvPr>
        </p:nvSpPr>
        <p:spPr>
          <a:xfrm>
            <a:off x="843439" y="2193863"/>
            <a:ext cx="5252561" cy="2219325"/>
          </a:xfrm>
        </p:spPr>
        <p:txBody>
          <a:bodyPr/>
          <a:lstStyle>
            <a:lvl1pPr marL="0" indent="0">
              <a:lnSpc>
                <a:spcPct val="120000"/>
              </a:lnSpc>
              <a:buNone/>
              <a:defRPr lang="en-US" sz="210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lang="en-US" sz="2100" kern="1200" dirty="0" smtClean="0">
                <a:solidFill>
                  <a:schemeClr val="bg1"/>
                </a:solidFill>
                <a:latin typeface="Arial" panose="020B0604020202020204" pitchFamily="34" charset="0"/>
                <a:ea typeface="+mn-ea"/>
                <a:cs typeface="Arial" panose="020B0604020202020204" pitchFamily="34" charset="0"/>
              </a:defRPr>
            </a:lvl2pPr>
            <a:lvl3pPr marL="914400" indent="0">
              <a:buNone/>
              <a:defRPr lang="en-US" sz="2100" kern="1200" dirty="0" smtClean="0">
                <a:solidFill>
                  <a:schemeClr val="bg1"/>
                </a:solidFill>
                <a:latin typeface="Arial" panose="020B0604020202020204" pitchFamily="34" charset="0"/>
                <a:ea typeface="+mn-ea"/>
                <a:cs typeface="Arial" panose="020B0604020202020204" pitchFamily="34" charset="0"/>
              </a:defRPr>
            </a:lvl3pPr>
            <a:lvl4pPr marL="1371600" indent="0">
              <a:buNone/>
              <a:defRPr lang="en-US" sz="2100" kern="1200" dirty="0" smtClean="0">
                <a:solidFill>
                  <a:schemeClr val="bg1"/>
                </a:solidFill>
                <a:latin typeface="Arial" panose="020B0604020202020204" pitchFamily="34" charset="0"/>
                <a:ea typeface="+mn-ea"/>
                <a:cs typeface="Arial" panose="020B0604020202020204" pitchFamily="34" charset="0"/>
              </a:defRPr>
            </a:lvl4pPr>
            <a:lvl5pPr marL="1828800" indent="0">
              <a:buNone/>
              <a:defRPr lang="en-US" sz="2100" kern="1200" dirty="0">
                <a:solidFill>
                  <a:schemeClr val="bg1"/>
                </a:solidFill>
                <a:latin typeface="Arial" panose="020B0604020202020204" pitchFamily="34" charset="0"/>
                <a:ea typeface="+mn-ea"/>
                <a:cs typeface="Arial" panose="020B0604020202020204" pitchFamily="34" charset="0"/>
              </a:defRPr>
            </a:lvl5pPr>
          </a:lstStyle>
          <a:p>
            <a:pPr lvl="0"/>
            <a:endParaRPr lang="en-US"/>
          </a:p>
        </p:txBody>
      </p:sp>
    </p:spTree>
    <p:extLst>
      <p:ext uri="{BB962C8B-B14F-4D97-AF65-F5344CB8AC3E}">
        <p14:creationId xmlns:p14="http://schemas.microsoft.com/office/powerpoint/2010/main" val="3167485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3_Blank">
    <p:spTree>
      <p:nvGrpSpPr>
        <p:cNvPr id="1" name=""/>
        <p:cNvGrpSpPr/>
        <p:nvPr/>
      </p:nvGrpSpPr>
      <p:grpSpPr>
        <a:xfrm>
          <a:off x="0" y="0"/>
          <a:ext cx="0" cy="0"/>
          <a:chOff x="0" y="0"/>
          <a:chExt cx="0" cy="0"/>
        </a:xfrm>
      </p:grpSpPr>
      <p:pic>
        <p:nvPicPr>
          <p:cNvPr id="2" name="Picture Placeholder 12">
            <a:extLst>
              <a:ext uri="{FF2B5EF4-FFF2-40B4-BE49-F238E27FC236}">
                <a16:creationId xmlns:a16="http://schemas.microsoft.com/office/drawing/2014/main" id="{226E2064-0AE8-9832-7DB2-B15D306C17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958540" y="0"/>
            <a:ext cx="8233459" cy="6863846"/>
          </a:xfrm>
          <a:prstGeom prst="rect">
            <a:avLst/>
          </a:prstGeom>
        </p:spPr>
      </p:pic>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9210682" y="6413502"/>
            <a:ext cx="2743200" cy="365125"/>
          </a:xfrm>
        </p:spPr>
        <p:txBody>
          <a:bodyPr/>
          <a:lstStyle>
            <a:lvl1pPr>
              <a:defRPr sz="1000">
                <a:solidFill>
                  <a:schemeClr val="bg1"/>
                </a:solidFill>
              </a:defRPr>
            </a:lvl1pPr>
          </a:lstStyle>
          <a:p>
            <a:fld id="{BFD8233B-A364-4042-AC16-81D836698E38}" type="slidenum">
              <a:rPr lang="en-US" smtClean="0"/>
              <a:pPr/>
              <a:t>‹#›</a:t>
            </a:fld>
            <a:endParaRPr lang="en-US"/>
          </a:p>
        </p:txBody>
      </p:sp>
      <p:sp>
        <p:nvSpPr>
          <p:cNvPr id="7" name="Title 6">
            <a:extLst>
              <a:ext uri="{FF2B5EF4-FFF2-40B4-BE49-F238E27FC236}">
                <a16:creationId xmlns:a16="http://schemas.microsoft.com/office/drawing/2014/main" id="{4D262061-A9E1-5FEB-7E74-F9005E649000}"/>
              </a:ext>
            </a:extLst>
          </p:cNvPr>
          <p:cNvSpPr>
            <a:spLocks noGrp="1"/>
          </p:cNvSpPr>
          <p:nvPr>
            <p:ph type="title"/>
          </p:nvPr>
        </p:nvSpPr>
        <p:spPr>
          <a:xfrm>
            <a:off x="838200" y="672229"/>
            <a:ext cx="5257800" cy="877218"/>
          </a:xfrm>
        </p:spPr>
        <p:txBody>
          <a:bodyPr>
            <a:noAutofit/>
          </a:bodyPr>
          <a:lstStyle>
            <a:lvl1pPr marL="0" algn="l" defTabSz="914400" rtl="0" eaLnBrk="1" latinLnBrk="0" hangingPunct="1">
              <a:lnSpc>
                <a:spcPct val="90000"/>
              </a:lnSpc>
              <a:spcBef>
                <a:spcPct val="0"/>
              </a:spcBef>
              <a:buNone/>
              <a:defRPr lang="en-US" sz="3600" b="1" kern="1200" dirty="0">
                <a:solidFill>
                  <a:schemeClr val="accent2"/>
                </a:solidFill>
                <a:latin typeface="Arial" panose="020B0604020202020204" pitchFamily="34" charset="0"/>
                <a:ea typeface="+mj-ea"/>
                <a:cs typeface="Arial" panose="020B0604020202020204" pitchFamily="34" charset="0"/>
              </a:defRPr>
            </a:lvl1pPr>
          </a:lstStyle>
          <a:p>
            <a:r>
              <a:rPr lang="en-US"/>
              <a:t>Click to edit</a:t>
            </a:r>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69901" y="6413502"/>
            <a:ext cx="4114800" cy="365125"/>
          </a:xfrm>
        </p:spPr>
        <p:txBody>
          <a:bodyPr/>
          <a:lstStyle>
            <a:lvl1pPr algn="l">
              <a:defRPr sz="1000">
                <a:solidFill>
                  <a:schemeClr val="bg1"/>
                </a:solidFill>
              </a:defRPr>
            </a:lvl1pPr>
          </a:lstStyle>
          <a:p>
            <a:r>
              <a:rPr lang="en-US"/>
              <a:t>Presentation Title  |  FY’2023  |  Q1–Q2</a:t>
            </a:r>
          </a:p>
        </p:txBody>
      </p:sp>
      <p:sp>
        <p:nvSpPr>
          <p:cNvPr id="10" name="Text Placeholder 9">
            <a:extLst>
              <a:ext uri="{FF2B5EF4-FFF2-40B4-BE49-F238E27FC236}">
                <a16:creationId xmlns:a16="http://schemas.microsoft.com/office/drawing/2014/main" id="{87D346B7-378D-DDB8-FF91-9F9228D5C058}"/>
              </a:ext>
            </a:extLst>
          </p:cNvPr>
          <p:cNvSpPr>
            <a:spLocks noGrp="1"/>
          </p:cNvSpPr>
          <p:nvPr>
            <p:ph type="body" sz="quarter" idx="13"/>
          </p:nvPr>
        </p:nvSpPr>
        <p:spPr>
          <a:xfrm>
            <a:off x="843439" y="2193863"/>
            <a:ext cx="5252561" cy="2219325"/>
          </a:xfrm>
        </p:spPr>
        <p:txBody>
          <a:bodyPr/>
          <a:lstStyle>
            <a:lvl1pPr marL="0" indent="0">
              <a:lnSpc>
                <a:spcPct val="120000"/>
              </a:lnSpc>
              <a:buNone/>
              <a:defRPr lang="en-US" sz="210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lang="en-US" sz="2100" kern="1200" dirty="0" smtClean="0">
                <a:solidFill>
                  <a:schemeClr val="bg1"/>
                </a:solidFill>
                <a:latin typeface="Arial" panose="020B0604020202020204" pitchFamily="34" charset="0"/>
                <a:ea typeface="+mn-ea"/>
                <a:cs typeface="Arial" panose="020B0604020202020204" pitchFamily="34" charset="0"/>
              </a:defRPr>
            </a:lvl2pPr>
            <a:lvl3pPr marL="914400" indent="0">
              <a:buNone/>
              <a:defRPr lang="en-US" sz="2100" kern="1200" dirty="0" smtClean="0">
                <a:solidFill>
                  <a:schemeClr val="bg1"/>
                </a:solidFill>
                <a:latin typeface="Arial" panose="020B0604020202020204" pitchFamily="34" charset="0"/>
                <a:ea typeface="+mn-ea"/>
                <a:cs typeface="Arial" panose="020B0604020202020204" pitchFamily="34" charset="0"/>
              </a:defRPr>
            </a:lvl3pPr>
            <a:lvl4pPr marL="1371600" indent="0">
              <a:buNone/>
              <a:defRPr lang="en-US" sz="2100" kern="1200" dirty="0" smtClean="0">
                <a:solidFill>
                  <a:schemeClr val="bg1"/>
                </a:solidFill>
                <a:latin typeface="Arial" panose="020B0604020202020204" pitchFamily="34" charset="0"/>
                <a:ea typeface="+mn-ea"/>
                <a:cs typeface="Arial" panose="020B0604020202020204" pitchFamily="34" charset="0"/>
              </a:defRPr>
            </a:lvl4pPr>
            <a:lvl5pPr marL="1828800" indent="0">
              <a:buNone/>
              <a:defRPr lang="en-US" sz="2100" kern="1200" dirty="0">
                <a:solidFill>
                  <a:schemeClr val="bg1"/>
                </a:solidFill>
                <a:latin typeface="Arial" panose="020B0604020202020204" pitchFamily="34" charset="0"/>
                <a:ea typeface="+mn-ea"/>
                <a:cs typeface="Arial" panose="020B0604020202020204" pitchFamily="34" charset="0"/>
              </a:defRPr>
            </a:lvl5pPr>
          </a:lstStyle>
          <a:p>
            <a:pPr lvl="0"/>
            <a:endParaRPr lang="en-US"/>
          </a:p>
        </p:txBody>
      </p:sp>
    </p:spTree>
    <p:extLst>
      <p:ext uri="{BB962C8B-B14F-4D97-AF65-F5344CB8AC3E}">
        <p14:creationId xmlns:p14="http://schemas.microsoft.com/office/powerpoint/2010/main" val="21581615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Blank">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9DED9D8-F1F8-6AF8-2E91-72F458C32F17}"/>
              </a:ext>
            </a:extLst>
          </p:cNvPr>
          <p:cNvSpPr>
            <a:spLocks noGrp="1"/>
          </p:cNvSpPr>
          <p:nvPr>
            <p:ph type="title"/>
          </p:nvPr>
        </p:nvSpPr>
        <p:spPr>
          <a:xfrm>
            <a:off x="838200" y="2851945"/>
            <a:ext cx="10515600" cy="1325563"/>
          </a:xfrm>
        </p:spPr>
        <p:txBody>
          <a:bodyPr>
            <a:noAutofit/>
          </a:bodyPr>
          <a:lstStyle>
            <a:lvl1pPr algn="ctr">
              <a:lnSpc>
                <a:spcPct val="85000"/>
              </a:lnSpc>
              <a:defRPr lang="en-US" sz="8000" b="1" kern="1200" dirty="0">
                <a:solidFill>
                  <a:schemeClr val="accent1"/>
                </a:solidFill>
                <a:latin typeface="Arial" panose="020B0604020202020204" pitchFamily="34" charset="0"/>
                <a:ea typeface="+mn-ea"/>
                <a:cs typeface="Arial" panose="020B0604020202020204" pitchFamily="34" charset="0"/>
              </a:defRPr>
            </a:lvl1pPr>
          </a:lstStyle>
          <a:p>
            <a:r>
              <a:rPr lang="en-US" dirty="0"/>
              <a:t>Click to edit Master title style</a:t>
            </a:r>
          </a:p>
        </p:txBody>
      </p:sp>
      <p:sp>
        <p:nvSpPr>
          <p:cNvPr id="2" name="Right Triangle 9">
            <a:extLst>
              <a:ext uri="{FF2B5EF4-FFF2-40B4-BE49-F238E27FC236}">
                <a16:creationId xmlns:a16="http://schemas.microsoft.com/office/drawing/2014/main" id="{8EA88473-FDA9-13DD-98EA-5EE7AD7728CD}"/>
              </a:ext>
            </a:extLst>
          </p:cNvPr>
          <p:cNvSpPr/>
          <p:nvPr userDrawn="1"/>
        </p:nvSpPr>
        <p:spPr>
          <a:xfrm rot="5400000">
            <a:off x="1217523" y="-1223370"/>
            <a:ext cx="1542039" cy="3977086"/>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Right Triangle 9">
            <a:extLst>
              <a:ext uri="{FF2B5EF4-FFF2-40B4-BE49-F238E27FC236}">
                <a16:creationId xmlns:a16="http://schemas.microsoft.com/office/drawing/2014/main" id="{E40E7543-1050-D740-BECB-766BEB1742E7}"/>
              </a:ext>
            </a:extLst>
          </p:cNvPr>
          <p:cNvSpPr/>
          <p:nvPr userDrawn="1"/>
        </p:nvSpPr>
        <p:spPr>
          <a:xfrm rot="5400000" flipH="1" flipV="1">
            <a:off x="9432437" y="4098437"/>
            <a:ext cx="1542039" cy="3977086"/>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noAutofit/>
          </a:bodyPr>
          <a:lstStyle>
            <a:lvl1pPr algn="l">
              <a:defRPr sz="1000">
                <a:solidFill>
                  <a:schemeClr val="accent1"/>
                </a:solidFill>
              </a:defRPr>
            </a:lvl1pPr>
          </a:lstStyle>
          <a:p>
            <a:r>
              <a:rPr lang="en-US" dirty="0"/>
              <a:t>Presentation Title  |  FY’2023  |  Q1–Q2</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pic>
        <p:nvPicPr>
          <p:cNvPr id="6" name="Graphic 5">
            <a:extLst>
              <a:ext uri="{FF2B5EF4-FFF2-40B4-BE49-F238E27FC236}">
                <a16:creationId xmlns:a16="http://schemas.microsoft.com/office/drawing/2014/main" id="{93FA96ED-D462-FD8D-2E57-DA62B0E13BF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360236" y="711511"/>
            <a:ext cx="3471528" cy="1001984"/>
          </a:xfrm>
          <a:prstGeom prst="rect">
            <a:avLst/>
          </a:prstGeom>
        </p:spPr>
      </p:pic>
      <p:sp>
        <p:nvSpPr>
          <p:cNvPr id="9" name="Date Placeholder 10">
            <a:extLst>
              <a:ext uri="{FF2B5EF4-FFF2-40B4-BE49-F238E27FC236}">
                <a16:creationId xmlns:a16="http://schemas.microsoft.com/office/drawing/2014/main" id="{F271A15F-5F1E-58B9-5B98-1DB2F16BF89B}"/>
              </a:ext>
            </a:extLst>
          </p:cNvPr>
          <p:cNvSpPr txBox="1">
            <a:spLocks/>
          </p:cNvSpPr>
          <p:nvPr userDrawn="1"/>
        </p:nvSpPr>
        <p:spPr>
          <a:xfrm>
            <a:off x="5029198" y="6265178"/>
            <a:ext cx="2133600" cy="255542"/>
          </a:xfrm>
          <a:prstGeom prst="rect">
            <a:avLst/>
          </a:prstGeom>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700">
                <a:solidFill>
                  <a:schemeClr val="accent1"/>
                </a:solidFill>
                <a:latin typeface="Arial" panose="020B0604020202020204" pitchFamily="34" charset="0"/>
                <a:cs typeface="Arial" panose="020B0604020202020204" pitchFamily="34" charset="0"/>
              </a:rPr>
              <a:t>©2023 </a:t>
            </a:r>
            <a:r>
              <a:rPr lang="en-US" sz="700" err="1">
                <a:solidFill>
                  <a:schemeClr val="accent1"/>
                </a:solidFill>
                <a:latin typeface="Arial" panose="020B0604020202020204" pitchFamily="34" charset="0"/>
                <a:cs typeface="Arial" panose="020B0604020202020204" pitchFamily="34" charset="0"/>
              </a:rPr>
              <a:t>InnovAge</a:t>
            </a:r>
            <a:r>
              <a:rPr lang="en-US" sz="700">
                <a:solidFill>
                  <a:schemeClr val="accent1"/>
                </a:solidFill>
                <a:latin typeface="Arial" panose="020B0604020202020204" pitchFamily="34" charset="0"/>
                <a:cs typeface="Arial" panose="020B0604020202020204" pitchFamily="34" charset="0"/>
              </a:rPr>
              <a:t>  </a:t>
            </a:r>
          </a:p>
        </p:txBody>
      </p:sp>
      <p:sp>
        <p:nvSpPr>
          <p:cNvPr id="12" name="Text Placeholder 11">
            <a:extLst>
              <a:ext uri="{FF2B5EF4-FFF2-40B4-BE49-F238E27FC236}">
                <a16:creationId xmlns:a16="http://schemas.microsoft.com/office/drawing/2014/main" id="{EDC12BEE-157D-EF43-BCCC-227D019351BB}"/>
              </a:ext>
            </a:extLst>
          </p:cNvPr>
          <p:cNvSpPr>
            <a:spLocks noGrp="1"/>
          </p:cNvSpPr>
          <p:nvPr>
            <p:ph type="body" sz="quarter" idx="13"/>
          </p:nvPr>
        </p:nvSpPr>
        <p:spPr>
          <a:xfrm>
            <a:off x="3650301" y="4609407"/>
            <a:ext cx="4891398" cy="368300"/>
          </a:xfrm>
        </p:spPr>
        <p:txBody>
          <a:bodyPr>
            <a:noAutofit/>
          </a:bodyPr>
          <a:lstStyle>
            <a:lvl1pPr marL="0" indent="0" algn="ctr">
              <a:buNone/>
              <a:defRPr lang="en-US" sz="2400" kern="1200" dirty="0" smtClean="0">
                <a:solidFill>
                  <a:schemeClr val="accent1"/>
                </a:solidFill>
                <a:latin typeface="Arial" panose="020B0604020202020204" pitchFamily="34" charset="0"/>
                <a:ea typeface="+mn-ea"/>
                <a:cs typeface="Arial" panose="020B0604020202020204" pitchFamily="34" charset="0"/>
              </a:defRPr>
            </a:lvl1pPr>
            <a:lvl2pPr marL="457200" indent="0" algn="ctr">
              <a:buNone/>
              <a:defRPr lang="en-US" sz="2400" kern="1200" dirty="0" smtClean="0">
                <a:solidFill>
                  <a:schemeClr val="bg1"/>
                </a:solidFill>
                <a:latin typeface="Arial" panose="020B0604020202020204" pitchFamily="34" charset="0"/>
                <a:ea typeface="+mn-ea"/>
                <a:cs typeface="Arial" panose="020B0604020202020204" pitchFamily="34" charset="0"/>
              </a:defRPr>
            </a:lvl2pPr>
            <a:lvl3pPr marL="914400" indent="0" algn="ctr">
              <a:buNone/>
              <a:defRPr lang="en-US" sz="2400" kern="1200" dirty="0" smtClean="0">
                <a:solidFill>
                  <a:schemeClr val="bg1"/>
                </a:solidFill>
                <a:latin typeface="Arial" panose="020B0604020202020204" pitchFamily="34" charset="0"/>
                <a:ea typeface="+mn-ea"/>
                <a:cs typeface="Arial" panose="020B0604020202020204" pitchFamily="34" charset="0"/>
              </a:defRPr>
            </a:lvl3pPr>
            <a:lvl4pPr marL="1371600" indent="0" algn="ctr">
              <a:buNone/>
              <a:defRPr lang="en-US" sz="2400" kern="1200" dirty="0" smtClean="0">
                <a:solidFill>
                  <a:schemeClr val="bg1"/>
                </a:solidFill>
                <a:latin typeface="Arial" panose="020B0604020202020204" pitchFamily="34" charset="0"/>
                <a:ea typeface="+mn-ea"/>
                <a:cs typeface="Arial" panose="020B0604020202020204" pitchFamily="34" charset="0"/>
              </a:defRPr>
            </a:lvl4pPr>
            <a:lvl5pPr marL="1828800" indent="0" algn="ctr">
              <a:buNone/>
              <a:defRPr lang="en-US" sz="2400" kern="1200" dirty="0">
                <a:solidFill>
                  <a:schemeClr val="bg1"/>
                </a:solidFill>
                <a:latin typeface="Arial" panose="020B0604020202020204" pitchFamily="34" charset="0"/>
                <a:ea typeface="+mn-ea"/>
                <a:cs typeface="Arial" panose="020B0604020202020204" pitchFamily="34" charset="0"/>
              </a:defRPr>
            </a:lvl5pPr>
          </a:lstStyle>
          <a:p>
            <a:pPr lvl="0"/>
            <a:r>
              <a:rPr lang="en-US" dirty="0"/>
              <a:t>Click to edit Master text styles</a:t>
            </a:r>
          </a:p>
        </p:txBody>
      </p:sp>
      <p:pic>
        <p:nvPicPr>
          <p:cNvPr id="8" name="Graphic 7">
            <a:extLst>
              <a:ext uri="{FF2B5EF4-FFF2-40B4-BE49-F238E27FC236}">
                <a16:creationId xmlns:a16="http://schemas.microsoft.com/office/drawing/2014/main" id="{CE3BCF61-D4CC-68E1-AA46-E9DAA3C33842}"/>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4400885" y="707948"/>
            <a:ext cx="3483864" cy="1005547"/>
          </a:xfrm>
          <a:prstGeom prst="rect">
            <a:avLst/>
          </a:prstGeom>
        </p:spPr>
      </p:pic>
    </p:spTree>
    <p:extLst>
      <p:ext uri="{BB962C8B-B14F-4D97-AF65-F5344CB8AC3E}">
        <p14:creationId xmlns:p14="http://schemas.microsoft.com/office/powerpoint/2010/main" val="16856540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5_Blank">
    <p:bg>
      <p:bgPr>
        <a:solidFill>
          <a:schemeClr val="accent1"/>
        </a:solidFill>
        <a:effectLst/>
      </p:bgPr>
    </p:bg>
    <p:spTree>
      <p:nvGrpSpPr>
        <p:cNvPr id="1" name=""/>
        <p:cNvGrpSpPr/>
        <p:nvPr/>
      </p:nvGrpSpPr>
      <p:grpSpPr>
        <a:xfrm>
          <a:off x="0" y="0"/>
          <a:ext cx="0" cy="0"/>
          <a:chOff x="0" y="0"/>
          <a:chExt cx="0" cy="0"/>
        </a:xfrm>
      </p:grpSpPr>
      <p:sp>
        <p:nvSpPr>
          <p:cNvPr id="2" name="Right Triangle 9">
            <a:extLst>
              <a:ext uri="{FF2B5EF4-FFF2-40B4-BE49-F238E27FC236}">
                <a16:creationId xmlns:a16="http://schemas.microsoft.com/office/drawing/2014/main" id="{D9682547-D506-FE63-A6CF-33EA4909E8BD}"/>
              </a:ext>
            </a:extLst>
          </p:cNvPr>
          <p:cNvSpPr/>
          <p:nvPr userDrawn="1"/>
        </p:nvSpPr>
        <p:spPr>
          <a:xfrm rot="5400000">
            <a:off x="1217523" y="-1223370"/>
            <a:ext cx="1542039" cy="3977086"/>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Right Triangle 9">
            <a:extLst>
              <a:ext uri="{FF2B5EF4-FFF2-40B4-BE49-F238E27FC236}">
                <a16:creationId xmlns:a16="http://schemas.microsoft.com/office/drawing/2014/main" id="{1DCF5BE7-7C73-79B2-89F4-08EA45B860A7}"/>
              </a:ext>
            </a:extLst>
          </p:cNvPr>
          <p:cNvSpPr/>
          <p:nvPr userDrawn="1"/>
        </p:nvSpPr>
        <p:spPr>
          <a:xfrm rot="5400000" flipH="1" flipV="1">
            <a:off x="9432437" y="4098437"/>
            <a:ext cx="1542039" cy="3977086"/>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noAutofit/>
          </a:bodyPr>
          <a:lstStyle>
            <a:lvl1pPr algn="l">
              <a:defRPr sz="1000">
                <a:solidFill>
                  <a:schemeClr val="bg1"/>
                </a:solidFill>
              </a:defRPr>
            </a:lvl1pPr>
          </a:lstStyle>
          <a:p>
            <a:r>
              <a:rPr lang="en-US"/>
              <a:t>Presentation Title  |  FY’2023  |  Q1–Q2</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pic>
        <p:nvPicPr>
          <p:cNvPr id="6" name="Graphic 5">
            <a:extLst>
              <a:ext uri="{FF2B5EF4-FFF2-40B4-BE49-F238E27FC236}">
                <a16:creationId xmlns:a16="http://schemas.microsoft.com/office/drawing/2014/main" id="{7EFA66AA-BDCE-6272-77CB-5F97F3DA958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360236" y="711511"/>
            <a:ext cx="3471528" cy="1001984"/>
          </a:xfrm>
          <a:prstGeom prst="rect">
            <a:avLst/>
          </a:prstGeom>
        </p:spPr>
      </p:pic>
    </p:spTree>
    <p:extLst>
      <p:ext uri="{BB962C8B-B14F-4D97-AF65-F5344CB8AC3E}">
        <p14:creationId xmlns:p14="http://schemas.microsoft.com/office/powerpoint/2010/main" val="17065809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0_Blank">
    <p:bg>
      <p:bgPr>
        <a:solidFill>
          <a:schemeClr val="accent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lstStyle>
            <a:lvl1pPr algn="l">
              <a:defRPr sz="1000">
                <a:solidFill>
                  <a:schemeClr val="bg1"/>
                </a:solidFill>
              </a:defRPr>
            </a:lvl1pPr>
          </a:lstStyle>
          <a:p>
            <a:r>
              <a:rPr lang="en-US"/>
              <a:t>Presentation Title  |  FY’2023  |  Q1–Q2</a:t>
            </a:r>
          </a:p>
        </p:txBody>
      </p:sp>
      <p:sp>
        <p:nvSpPr>
          <p:cNvPr id="5" name="Freeform 4">
            <a:extLst>
              <a:ext uri="{FF2B5EF4-FFF2-40B4-BE49-F238E27FC236}">
                <a16:creationId xmlns:a16="http://schemas.microsoft.com/office/drawing/2014/main" id="{C5726013-C555-0D37-BB1E-D36A7D9A164D}"/>
              </a:ext>
            </a:extLst>
          </p:cNvPr>
          <p:cNvSpPr/>
          <p:nvPr userDrawn="1"/>
        </p:nvSpPr>
        <p:spPr>
          <a:xfrm flipV="1">
            <a:off x="0" y="0"/>
            <a:ext cx="2110739" cy="5443825"/>
          </a:xfrm>
          <a:custGeom>
            <a:avLst/>
            <a:gdLst>
              <a:gd name="connsiteX0" fmla="*/ 0 w 2110739"/>
              <a:gd name="connsiteY0" fmla="*/ 5443825 h 5443825"/>
              <a:gd name="connsiteX1" fmla="*/ 2110739 w 2110739"/>
              <a:gd name="connsiteY1" fmla="*/ 5443825 h 5443825"/>
              <a:gd name="connsiteX2" fmla="*/ 0 w 2110739"/>
              <a:gd name="connsiteY2" fmla="*/ 0 h 5443825"/>
              <a:gd name="connsiteX3" fmla="*/ 0 w 2110739"/>
              <a:gd name="connsiteY3" fmla="*/ 5443825 h 5443825"/>
            </a:gdLst>
            <a:ahLst/>
            <a:cxnLst>
              <a:cxn ang="0">
                <a:pos x="connsiteX0" y="connsiteY0"/>
              </a:cxn>
              <a:cxn ang="0">
                <a:pos x="connsiteX1" y="connsiteY1"/>
              </a:cxn>
              <a:cxn ang="0">
                <a:pos x="connsiteX2" y="connsiteY2"/>
              </a:cxn>
              <a:cxn ang="0">
                <a:pos x="connsiteX3" y="connsiteY3"/>
              </a:cxn>
            </a:cxnLst>
            <a:rect l="l" t="t" r="r" b="b"/>
            <a:pathLst>
              <a:path w="2110739" h="5443825">
                <a:moveTo>
                  <a:pt x="0" y="5443825"/>
                </a:moveTo>
                <a:lnTo>
                  <a:pt x="2110739" y="5443825"/>
                </a:lnTo>
                <a:lnTo>
                  <a:pt x="0" y="0"/>
                </a:lnTo>
                <a:lnTo>
                  <a:pt x="0" y="544382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1EC4735E-6133-9A64-2EE0-BFD16896B9CE}"/>
              </a:ext>
            </a:extLst>
          </p:cNvPr>
          <p:cNvSpPr/>
          <p:nvPr userDrawn="1"/>
        </p:nvSpPr>
        <p:spPr>
          <a:xfrm rot="10800000" flipV="1">
            <a:off x="9977720" y="1147133"/>
            <a:ext cx="2214280" cy="5710868"/>
          </a:xfrm>
          <a:custGeom>
            <a:avLst/>
            <a:gdLst>
              <a:gd name="connsiteX0" fmla="*/ 0 w 2110739"/>
              <a:gd name="connsiteY0" fmla="*/ 5443825 h 5443825"/>
              <a:gd name="connsiteX1" fmla="*/ 2110739 w 2110739"/>
              <a:gd name="connsiteY1" fmla="*/ 5443825 h 5443825"/>
              <a:gd name="connsiteX2" fmla="*/ 0 w 2110739"/>
              <a:gd name="connsiteY2" fmla="*/ 0 h 5443825"/>
              <a:gd name="connsiteX3" fmla="*/ 0 w 2110739"/>
              <a:gd name="connsiteY3" fmla="*/ 5443825 h 5443825"/>
            </a:gdLst>
            <a:ahLst/>
            <a:cxnLst>
              <a:cxn ang="0">
                <a:pos x="connsiteX0" y="connsiteY0"/>
              </a:cxn>
              <a:cxn ang="0">
                <a:pos x="connsiteX1" y="connsiteY1"/>
              </a:cxn>
              <a:cxn ang="0">
                <a:pos x="connsiteX2" y="connsiteY2"/>
              </a:cxn>
              <a:cxn ang="0">
                <a:pos x="connsiteX3" y="connsiteY3"/>
              </a:cxn>
            </a:cxnLst>
            <a:rect l="l" t="t" r="r" b="b"/>
            <a:pathLst>
              <a:path w="2110739" h="5443825">
                <a:moveTo>
                  <a:pt x="0" y="5443825"/>
                </a:moveTo>
                <a:lnTo>
                  <a:pt x="2110739" y="5443825"/>
                </a:lnTo>
                <a:lnTo>
                  <a:pt x="0" y="0"/>
                </a:lnTo>
                <a:lnTo>
                  <a:pt x="0" y="544382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7">
            <a:extLst>
              <a:ext uri="{FF2B5EF4-FFF2-40B4-BE49-F238E27FC236}">
                <a16:creationId xmlns:a16="http://schemas.microsoft.com/office/drawing/2014/main" id="{1785C9E0-2401-4979-6663-E9FE45EDF58D}"/>
              </a:ext>
            </a:extLst>
          </p:cNvPr>
          <p:cNvSpPr>
            <a:spLocks noGrp="1"/>
          </p:cNvSpPr>
          <p:nvPr>
            <p:ph type="title"/>
          </p:nvPr>
        </p:nvSpPr>
        <p:spPr>
          <a:xfrm>
            <a:off x="2827919" y="2766218"/>
            <a:ext cx="7918638" cy="1325563"/>
          </a:xfrm>
        </p:spPr>
        <p:txBody>
          <a:bodyPr>
            <a:noAutofit/>
          </a:bodyPr>
          <a:lstStyle>
            <a:lvl1pPr>
              <a:defRPr lang="en-US" sz="9600" b="1" kern="120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lstStyle>
            <a:lvl1pPr>
              <a:defRPr sz="1000">
                <a:solidFill>
                  <a:schemeClr val="accent1"/>
                </a:solidFill>
              </a:defRPr>
            </a:lvl1pPr>
          </a:lstStyle>
          <a:p>
            <a:fld id="{BFD8233B-A364-4042-AC16-81D836698E38}" type="slidenum">
              <a:rPr lang="en-US" smtClean="0"/>
              <a:pPr/>
              <a:t>‹#›</a:t>
            </a:fld>
            <a:endParaRPr lang="en-US"/>
          </a:p>
        </p:txBody>
      </p:sp>
    </p:spTree>
    <p:extLst>
      <p:ext uri="{BB962C8B-B14F-4D97-AF65-F5344CB8AC3E}">
        <p14:creationId xmlns:p14="http://schemas.microsoft.com/office/powerpoint/2010/main" val="4714738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_Blank">
    <p:bg>
      <p:bgPr>
        <a:solidFill>
          <a:schemeClr val="accent1"/>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C5726013-C555-0D37-BB1E-D36A7D9A164D}"/>
              </a:ext>
            </a:extLst>
          </p:cNvPr>
          <p:cNvSpPr/>
          <p:nvPr userDrawn="1"/>
        </p:nvSpPr>
        <p:spPr>
          <a:xfrm flipV="1">
            <a:off x="0" y="0"/>
            <a:ext cx="2110739" cy="5443825"/>
          </a:xfrm>
          <a:custGeom>
            <a:avLst/>
            <a:gdLst>
              <a:gd name="connsiteX0" fmla="*/ 0 w 2110739"/>
              <a:gd name="connsiteY0" fmla="*/ 5443825 h 5443825"/>
              <a:gd name="connsiteX1" fmla="*/ 2110739 w 2110739"/>
              <a:gd name="connsiteY1" fmla="*/ 5443825 h 5443825"/>
              <a:gd name="connsiteX2" fmla="*/ 0 w 2110739"/>
              <a:gd name="connsiteY2" fmla="*/ 0 h 5443825"/>
              <a:gd name="connsiteX3" fmla="*/ 0 w 2110739"/>
              <a:gd name="connsiteY3" fmla="*/ 5443825 h 5443825"/>
            </a:gdLst>
            <a:ahLst/>
            <a:cxnLst>
              <a:cxn ang="0">
                <a:pos x="connsiteX0" y="connsiteY0"/>
              </a:cxn>
              <a:cxn ang="0">
                <a:pos x="connsiteX1" y="connsiteY1"/>
              </a:cxn>
              <a:cxn ang="0">
                <a:pos x="connsiteX2" y="connsiteY2"/>
              </a:cxn>
              <a:cxn ang="0">
                <a:pos x="connsiteX3" y="connsiteY3"/>
              </a:cxn>
            </a:cxnLst>
            <a:rect l="l" t="t" r="r" b="b"/>
            <a:pathLst>
              <a:path w="2110739" h="5443825">
                <a:moveTo>
                  <a:pt x="0" y="5443825"/>
                </a:moveTo>
                <a:lnTo>
                  <a:pt x="2110739" y="5443825"/>
                </a:lnTo>
                <a:lnTo>
                  <a:pt x="0" y="0"/>
                </a:lnTo>
                <a:lnTo>
                  <a:pt x="0" y="544382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lstStyle>
            <a:lvl1pPr algn="l">
              <a:defRPr sz="1000">
                <a:solidFill>
                  <a:schemeClr val="bg1"/>
                </a:solidFill>
              </a:defRPr>
            </a:lvl1pPr>
          </a:lstStyle>
          <a:p>
            <a:r>
              <a:rPr lang="en-US"/>
              <a:t>Presentation Title  |  FY’2023  |  Q1–Q2</a:t>
            </a:r>
          </a:p>
        </p:txBody>
      </p:sp>
      <p:sp>
        <p:nvSpPr>
          <p:cNvPr id="6" name="Freeform 5">
            <a:extLst>
              <a:ext uri="{FF2B5EF4-FFF2-40B4-BE49-F238E27FC236}">
                <a16:creationId xmlns:a16="http://schemas.microsoft.com/office/drawing/2014/main" id="{1EC4735E-6133-9A64-2EE0-BFD16896B9CE}"/>
              </a:ext>
            </a:extLst>
          </p:cNvPr>
          <p:cNvSpPr/>
          <p:nvPr userDrawn="1"/>
        </p:nvSpPr>
        <p:spPr>
          <a:xfrm rot="10800000" flipV="1">
            <a:off x="9977720" y="1147133"/>
            <a:ext cx="2214280" cy="5710868"/>
          </a:xfrm>
          <a:custGeom>
            <a:avLst/>
            <a:gdLst>
              <a:gd name="connsiteX0" fmla="*/ 0 w 2110739"/>
              <a:gd name="connsiteY0" fmla="*/ 5443825 h 5443825"/>
              <a:gd name="connsiteX1" fmla="*/ 2110739 w 2110739"/>
              <a:gd name="connsiteY1" fmla="*/ 5443825 h 5443825"/>
              <a:gd name="connsiteX2" fmla="*/ 0 w 2110739"/>
              <a:gd name="connsiteY2" fmla="*/ 0 h 5443825"/>
              <a:gd name="connsiteX3" fmla="*/ 0 w 2110739"/>
              <a:gd name="connsiteY3" fmla="*/ 5443825 h 5443825"/>
            </a:gdLst>
            <a:ahLst/>
            <a:cxnLst>
              <a:cxn ang="0">
                <a:pos x="connsiteX0" y="connsiteY0"/>
              </a:cxn>
              <a:cxn ang="0">
                <a:pos x="connsiteX1" y="connsiteY1"/>
              </a:cxn>
              <a:cxn ang="0">
                <a:pos x="connsiteX2" y="connsiteY2"/>
              </a:cxn>
              <a:cxn ang="0">
                <a:pos x="connsiteX3" y="connsiteY3"/>
              </a:cxn>
            </a:cxnLst>
            <a:rect l="l" t="t" r="r" b="b"/>
            <a:pathLst>
              <a:path w="2110739" h="5443825">
                <a:moveTo>
                  <a:pt x="0" y="5443825"/>
                </a:moveTo>
                <a:lnTo>
                  <a:pt x="2110739" y="5443825"/>
                </a:lnTo>
                <a:lnTo>
                  <a:pt x="0" y="0"/>
                </a:lnTo>
                <a:lnTo>
                  <a:pt x="0" y="544382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7">
            <a:extLst>
              <a:ext uri="{FF2B5EF4-FFF2-40B4-BE49-F238E27FC236}">
                <a16:creationId xmlns:a16="http://schemas.microsoft.com/office/drawing/2014/main" id="{1785C9E0-2401-4979-6663-E9FE45EDF58D}"/>
              </a:ext>
            </a:extLst>
          </p:cNvPr>
          <p:cNvSpPr>
            <a:spLocks noGrp="1"/>
          </p:cNvSpPr>
          <p:nvPr>
            <p:ph type="title"/>
          </p:nvPr>
        </p:nvSpPr>
        <p:spPr>
          <a:xfrm>
            <a:off x="2268359" y="632360"/>
            <a:ext cx="7918638" cy="644152"/>
          </a:xfrm>
        </p:spPr>
        <p:txBody>
          <a:bodyPr>
            <a:noAutofit/>
          </a:bodyPr>
          <a:lstStyle>
            <a:lvl1pPr marL="0" algn="ctr" defTabSz="914400" rtl="0" eaLnBrk="1" latinLnBrk="0" hangingPunct="1">
              <a:lnSpc>
                <a:spcPct val="111111"/>
              </a:lnSpc>
              <a:defRPr lang="en-US" sz="3163" b="1" kern="1200" dirty="0">
                <a:solidFill>
                  <a:schemeClr val="bg1"/>
                </a:solidFill>
                <a:latin typeface="+mj-lt"/>
                <a:ea typeface="+mn-ea"/>
                <a:cs typeface="+mn-cs"/>
              </a:defRPr>
            </a:lvl1pPr>
          </a:lstStyle>
          <a:p>
            <a:r>
              <a:rPr lang="en-US"/>
              <a:t>Click to edit Master title</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lstStyle>
            <a:lvl1pPr>
              <a:defRPr sz="1000">
                <a:solidFill>
                  <a:schemeClr val="accent1"/>
                </a:solidFill>
              </a:defRPr>
            </a:lvl1pPr>
          </a:lstStyle>
          <a:p>
            <a:fld id="{BFD8233B-A364-4042-AC16-81D836698E38}" type="slidenum">
              <a:rPr lang="en-US" smtClean="0"/>
              <a:pPr/>
              <a:t>‹#›</a:t>
            </a:fld>
            <a:endParaRPr lang="en-US"/>
          </a:p>
        </p:txBody>
      </p:sp>
      <p:pic>
        <p:nvPicPr>
          <p:cNvPr id="2" name="Picture 3">
            <a:extLst>
              <a:ext uri="{FF2B5EF4-FFF2-40B4-BE49-F238E27FC236}">
                <a16:creationId xmlns:a16="http://schemas.microsoft.com/office/drawing/2014/main" id="{F69E1C81-9BAB-A6ED-4B89-AD284CD9F077}"/>
              </a:ext>
            </a:extLst>
          </p:cNvPr>
          <p:cNvPicPr>
            <a:picLocks noChangeAspect="1"/>
          </p:cNvPicPr>
          <p:nvPr userDrawn="1"/>
        </p:nvPicPr>
        <p:blipFill>
          <a:blip r:embed="rId2"/>
          <a:srcRect l="1000" r="1000"/>
          <a:stretch>
            <a:fillRect/>
          </a:stretch>
        </p:blipFill>
        <p:spPr>
          <a:xfrm>
            <a:off x="8974575" y="5013332"/>
            <a:ext cx="2276082" cy="1368625"/>
          </a:xfrm>
          <a:prstGeom prst="rect">
            <a:avLst/>
          </a:prstGeom>
        </p:spPr>
      </p:pic>
      <p:pic>
        <p:nvPicPr>
          <p:cNvPr id="7" name="Picture 5">
            <a:extLst>
              <a:ext uri="{FF2B5EF4-FFF2-40B4-BE49-F238E27FC236}">
                <a16:creationId xmlns:a16="http://schemas.microsoft.com/office/drawing/2014/main" id="{E389D14E-10B3-45A2-7468-7B6D326D837D}"/>
              </a:ext>
            </a:extLst>
          </p:cNvPr>
          <p:cNvPicPr>
            <a:picLocks noChangeAspect="1"/>
          </p:cNvPicPr>
          <p:nvPr userDrawn="1"/>
        </p:nvPicPr>
        <p:blipFill>
          <a:blip r:embed="rId3">
            <a:alphaModFix amt="35000"/>
          </a:blip>
          <a:srcRect t="1000" b="1000"/>
          <a:stretch>
            <a:fillRect/>
          </a:stretch>
        </p:blipFill>
        <p:spPr>
          <a:xfrm>
            <a:off x="301660" y="1487636"/>
            <a:ext cx="3644707" cy="4915369"/>
          </a:xfrm>
          <a:prstGeom prst="rect">
            <a:avLst/>
          </a:prstGeom>
        </p:spPr>
      </p:pic>
      <p:pic>
        <p:nvPicPr>
          <p:cNvPr id="9" name="Picture 6">
            <a:extLst>
              <a:ext uri="{FF2B5EF4-FFF2-40B4-BE49-F238E27FC236}">
                <a16:creationId xmlns:a16="http://schemas.microsoft.com/office/drawing/2014/main" id="{343AE1F7-25F9-30B5-0B33-6932AA3DC14F}"/>
              </a:ext>
            </a:extLst>
          </p:cNvPr>
          <p:cNvPicPr>
            <a:picLocks noChangeAspect="1"/>
          </p:cNvPicPr>
          <p:nvPr userDrawn="1"/>
        </p:nvPicPr>
        <p:blipFill>
          <a:blip r:embed="rId4">
            <a:duotone>
              <a:prstClr val="black"/>
              <a:schemeClr val="tx2">
                <a:tint val="45000"/>
                <a:satMod val="400000"/>
              </a:schemeClr>
            </a:duotone>
          </a:blip>
          <a:srcRect t="1000" b="1000"/>
          <a:stretch>
            <a:fillRect/>
          </a:stretch>
        </p:blipFill>
        <p:spPr>
          <a:xfrm>
            <a:off x="4258770" y="1487636"/>
            <a:ext cx="3644707" cy="4915369"/>
          </a:xfrm>
          <a:prstGeom prst="rect">
            <a:avLst/>
          </a:prstGeom>
        </p:spPr>
      </p:pic>
      <p:pic>
        <p:nvPicPr>
          <p:cNvPr id="10" name="Picture 7">
            <a:extLst>
              <a:ext uri="{FF2B5EF4-FFF2-40B4-BE49-F238E27FC236}">
                <a16:creationId xmlns:a16="http://schemas.microsoft.com/office/drawing/2014/main" id="{EB823D32-E094-6AF4-3877-41D72C340683}"/>
              </a:ext>
            </a:extLst>
          </p:cNvPr>
          <p:cNvPicPr>
            <a:picLocks noChangeAspect="1"/>
          </p:cNvPicPr>
          <p:nvPr userDrawn="1"/>
        </p:nvPicPr>
        <p:blipFill>
          <a:blip r:embed="rId3">
            <a:duotone>
              <a:prstClr val="black"/>
              <a:schemeClr val="accent1">
                <a:tint val="45000"/>
                <a:satMod val="400000"/>
              </a:schemeClr>
            </a:duotone>
          </a:blip>
          <a:srcRect t="1000" b="1000"/>
          <a:stretch>
            <a:fillRect/>
          </a:stretch>
        </p:blipFill>
        <p:spPr>
          <a:xfrm>
            <a:off x="8186128" y="1487636"/>
            <a:ext cx="3644707" cy="4915369"/>
          </a:xfrm>
          <a:prstGeom prst="rect">
            <a:avLst/>
          </a:prstGeom>
        </p:spPr>
      </p:pic>
      <p:sp>
        <p:nvSpPr>
          <p:cNvPr id="11" name="AutoShape 8">
            <a:extLst>
              <a:ext uri="{FF2B5EF4-FFF2-40B4-BE49-F238E27FC236}">
                <a16:creationId xmlns:a16="http://schemas.microsoft.com/office/drawing/2014/main" id="{12DB0B82-2735-99DD-B640-9AA78916C239}"/>
              </a:ext>
            </a:extLst>
          </p:cNvPr>
          <p:cNvSpPr/>
          <p:nvPr userDrawn="1"/>
        </p:nvSpPr>
        <p:spPr>
          <a:xfrm>
            <a:off x="301659" y="2052937"/>
            <a:ext cx="0" cy="818200"/>
          </a:xfrm>
          <a:prstGeom prst="rect">
            <a:avLst/>
          </a:prstGeom>
          <a:solidFill>
            <a:srgbClr val="000000"/>
          </a:solidFill>
        </p:spPr>
        <p:txBody>
          <a:bodyPr/>
          <a:lstStyle/>
          <a:p>
            <a:endParaRPr lang="en-US" sz="2109"/>
          </a:p>
        </p:txBody>
      </p:sp>
      <p:pic>
        <p:nvPicPr>
          <p:cNvPr id="12" name="Picture 9">
            <a:extLst>
              <a:ext uri="{FF2B5EF4-FFF2-40B4-BE49-F238E27FC236}">
                <a16:creationId xmlns:a16="http://schemas.microsoft.com/office/drawing/2014/main" id="{5734AAF6-9ACE-C644-4772-63E8A0DB9E4B}"/>
              </a:ext>
            </a:extLst>
          </p:cNvPr>
          <p:cNvPicPr>
            <a:picLocks noChangeAspect="1"/>
          </p:cNvPicPr>
          <p:nvPr userDrawn="1"/>
        </p:nvPicPr>
        <p:blipFill>
          <a:blip r:embed="rId5"/>
          <a:srcRect l="1000" r="1000"/>
          <a:stretch>
            <a:fillRect/>
          </a:stretch>
        </p:blipFill>
        <p:spPr>
          <a:xfrm>
            <a:off x="370051" y="1554475"/>
            <a:ext cx="3433676" cy="4807146"/>
          </a:xfrm>
          <a:prstGeom prst="rect">
            <a:avLst/>
          </a:prstGeom>
        </p:spPr>
      </p:pic>
      <p:sp>
        <p:nvSpPr>
          <p:cNvPr id="13" name="AutoShape 10">
            <a:extLst>
              <a:ext uri="{FF2B5EF4-FFF2-40B4-BE49-F238E27FC236}">
                <a16:creationId xmlns:a16="http://schemas.microsoft.com/office/drawing/2014/main" id="{3743F13D-B6FB-E487-D0EA-D2D3ACDC1B05}"/>
              </a:ext>
            </a:extLst>
          </p:cNvPr>
          <p:cNvSpPr/>
          <p:nvPr userDrawn="1"/>
        </p:nvSpPr>
        <p:spPr>
          <a:xfrm>
            <a:off x="4258770" y="2052937"/>
            <a:ext cx="0" cy="818200"/>
          </a:xfrm>
          <a:prstGeom prst="rect">
            <a:avLst/>
          </a:prstGeom>
          <a:solidFill>
            <a:srgbClr val="000000"/>
          </a:solidFill>
        </p:spPr>
        <p:txBody>
          <a:bodyPr/>
          <a:lstStyle/>
          <a:p>
            <a:endParaRPr lang="en-US" sz="2109"/>
          </a:p>
        </p:txBody>
      </p:sp>
      <p:pic>
        <p:nvPicPr>
          <p:cNvPr id="14" name="Picture 11">
            <a:extLst>
              <a:ext uri="{FF2B5EF4-FFF2-40B4-BE49-F238E27FC236}">
                <a16:creationId xmlns:a16="http://schemas.microsoft.com/office/drawing/2014/main" id="{BE1686B8-D595-D4F6-9377-AEB22FD5C855}"/>
              </a:ext>
            </a:extLst>
          </p:cNvPr>
          <p:cNvPicPr>
            <a:picLocks noChangeAspect="1"/>
          </p:cNvPicPr>
          <p:nvPr userDrawn="1"/>
        </p:nvPicPr>
        <p:blipFill>
          <a:blip r:embed="rId6"/>
          <a:srcRect l="1000" r="1000"/>
          <a:stretch>
            <a:fillRect/>
          </a:stretch>
        </p:blipFill>
        <p:spPr>
          <a:xfrm>
            <a:off x="4404771" y="1554200"/>
            <a:ext cx="3353772" cy="4807421"/>
          </a:xfrm>
          <a:prstGeom prst="rect">
            <a:avLst/>
          </a:prstGeom>
        </p:spPr>
      </p:pic>
      <p:pic>
        <p:nvPicPr>
          <p:cNvPr id="15" name="Picture 12">
            <a:extLst>
              <a:ext uri="{FF2B5EF4-FFF2-40B4-BE49-F238E27FC236}">
                <a16:creationId xmlns:a16="http://schemas.microsoft.com/office/drawing/2014/main" id="{6BD317E4-FE99-19D7-EB54-C250DF76488F}"/>
              </a:ext>
            </a:extLst>
          </p:cNvPr>
          <p:cNvPicPr>
            <a:picLocks noChangeAspect="1"/>
          </p:cNvPicPr>
          <p:nvPr userDrawn="1"/>
        </p:nvPicPr>
        <p:blipFill>
          <a:blip r:embed="rId7"/>
          <a:srcRect l="1000" r="1000"/>
          <a:stretch>
            <a:fillRect/>
          </a:stretch>
        </p:blipFill>
        <p:spPr>
          <a:xfrm>
            <a:off x="8274295" y="1554200"/>
            <a:ext cx="3400470" cy="4807421"/>
          </a:xfrm>
          <a:prstGeom prst="rect">
            <a:avLst/>
          </a:prstGeom>
        </p:spPr>
      </p:pic>
      <p:sp>
        <p:nvSpPr>
          <p:cNvPr id="19" name="TextBox 16">
            <a:extLst>
              <a:ext uri="{FF2B5EF4-FFF2-40B4-BE49-F238E27FC236}">
                <a16:creationId xmlns:a16="http://schemas.microsoft.com/office/drawing/2014/main" id="{FC203EAD-B25A-0BAB-64F3-BF8B8F46FFAC}"/>
              </a:ext>
            </a:extLst>
          </p:cNvPr>
          <p:cNvSpPr txBox="1"/>
          <p:nvPr userDrawn="1"/>
        </p:nvSpPr>
        <p:spPr>
          <a:xfrm>
            <a:off x="614063" y="3897605"/>
            <a:ext cx="3018137" cy="1963679"/>
          </a:xfrm>
          <a:prstGeom prst="rect">
            <a:avLst/>
          </a:prstGeom>
          <a:solidFill>
            <a:srgbClr val="000000">
              <a:alpha val="0"/>
            </a:srgbClr>
          </a:solidFill>
        </p:spPr>
        <p:txBody>
          <a:bodyPr lIns="0" tIns="0" rIns="0" bIns="0" rtlCol="0" anchor="ctr"/>
          <a:lstStyle/>
          <a:p>
            <a:pPr algn="ctr">
              <a:lnSpc>
                <a:spcPct val="150000"/>
              </a:lnSpc>
              <a:defRPr/>
            </a:pPr>
            <a:endParaRPr lang="en-US" sz="1200">
              <a:latin typeface="+mj-lt"/>
            </a:endParaRPr>
          </a:p>
        </p:txBody>
      </p:sp>
      <p:sp>
        <p:nvSpPr>
          <p:cNvPr id="24" name="TextBox 21">
            <a:extLst>
              <a:ext uri="{FF2B5EF4-FFF2-40B4-BE49-F238E27FC236}">
                <a16:creationId xmlns:a16="http://schemas.microsoft.com/office/drawing/2014/main" id="{77802F56-18D5-CF13-6075-A37452E52E0A}"/>
              </a:ext>
            </a:extLst>
          </p:cNvPr>
          <p:cNvSpPr txBox="1"/>
          <p:nvPr userDrawn="1"/>
        </p:nvSpPr>
        <p:spPr>
          <a:xfrm>
            <a:off x="9088242" y="2138543"/>
            <a:ext cx="2424846" cy="476043"/>
          </a:xfrm>
          <a:prstGeom prst="rect">
            <a:avLst/>
          </a:prstGeom>
          <a:solidFill>
            <a:srgbClr val="000000">
              <a:alpha val="0"/>
            </a:srgbClr>
          </a:solidFill>
        </p:spPr>
        <p:txBody>
          <a:bodyPr lIns="0" tIns="0" rIns="0" bIns="0" rtlCol="0" anchor="ctr"/>
          <a:lstStyle/>
          <a:p>
            <a:pPr>
              <a:lnSpc>
                <a:spcPct val="114285"/>
              </a:lnSpc>
              <a:defRPr/>
            </a:pPr>
            <a:endParaRPr lang="en-US" sz="1400">
              <a:solidFill>
                <a:schemeClr val="bg1"/>
              </a:solidFill>
              <a:latin typeface="+mj-lt"/>
            </a:endParaRPr>
          </a:p>
        </p:txBody>
      </p:sp>
      <p:sp>
        <p:nvSpPr>
          <p:cNvPr id="26" name="Text Placeholder 19">
            <a:extLst>
              <a:ext uri="{FF2B5EF4-FFF2-40B4-BE49-F238E27FC236}">
                <a16:creationId xmlns:a16="http://schemas.microsoft.com/office/drawing/2014/main" id="{EE5062F0-2808-846E-79CF-69CD874CE50B}"/>
              </a:ext>
            </a:extLst>
          </p:cNvPr>
          <p:cNvSpPr>
            <a:spLocks noGrp="1"/>
          </p:cNvSpPr>
          <p:nvPr>
            <p:ph type="body" sz="quarter" idx="23" hasCustomPrompt="1"/>
          </p:nvPr>
        </p:nvSpPr>
        <p:spPr>
          <a:xfrm>
            <a:off x="460516" y="1666611"/>
            <a:ext cx="1219983" cy="487363"/>
          </a:xfrm>
        </p:spPr>
        <p:txBody>
          <a:bodyPr>
            <a:noAutofit/>
          </a:bodyPr>
          <a:lstStyle>
            <a:lvl1pPr marL="0" indent="0" algn="l" defTabSz="914400" rtl="0" eaLnBrk="1" latinLnBrk="0" hangingPunct="1">
              <a:lnSpc>
                <a:spcPct val="90000"/>
              </a:lnSpc>
              <a:spcBef>
                <a:spcPct val="0"/>
              </a:spcBef>
              <a:buNone/>
              <a:defRPr lang="en-US" sz="3200" b="1" kern="1200" dirty="0" smtClean="0">
                <a:solidFill>
                  <a:schemeClr val="bg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lvl="0"/>
            <a:r>
              <a:rPr lang="en-US"/>
              <a:t>01</a:t>
            </a:r>
          </a:p>
        </p:txBody>
      </p:sp>
      <p:sp>
        <p:nvSpPr>
          <p:cNvPr id="27" name="Text Placeholder 19">
            <a:extLst>
              <a:ext uri="{FF2B5EF4-FFF2-40B4-BE49-F238E27FC236}">
                <a16:creationId xmlns:a16="http://schemas.microsoft.com/office/drawing/2014/main" id="{DCCB8482-FD80-4380-428C-DCB7B1DCEBF7}"/>
              </a:ext>
            </a:extLst>
          </p:cNvPr>
          <p:cNvSpPr>
            <a:spLocks noGrp="1"/>
          </p:cNvSpPr>
          <p:nvPr>
            <p:ph type="body" sz="quarter" idx="24" hasCustomPrompt="1"/>
          </p:nvPr>
        </p:nvSpPr>
        <p:spPr>
          <a:xfrm>
            <a:off x="4429809" y="1666610"/>
            <a:ext cx="1219983" cy="487363"/>
          </a:xfrm>
        </p:spPr>
        <p:txBody>
          <a:bodyPr>
            <a:noAutofit/>
          </a:bodyPr>
          <a:lstStyle>
            <a:lvl1pPr marL="0" indent="0" algn="l" defTabSz="914400" rtl="0" eaLnBrk="1" latinLnBrk="0" hangingPunct="1">
              <a:lnSpc>
                <a:spcPct val="90000"/>
              </a:lnSpc>
              <a:spcBef>
                <a:spcPct val="0"/>
              </a:spcBef>
              <a:buNone/>
              <a:defRPr lang="en-US" sz="3200" b="1" kern="1200" dirty="0" smtClean="0">
                <a:solidFill>
                  <a:schemeClr val="bg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lvl="0"/>
            <a:r>
              <a:rPr lang="en-US"/>
              <a:t>02</a:t>
            </a:r>
          </a:p>
        </p:txBody>
      </p:sp>
      <p:sp>
        <p:nvSpPr>
          <p:cNvPr id="29" name="Text Placeholder 19">
            <a:extLst>
              <a:ext uri="{FF2B5EF4-FFF2-40B4-BE49-F238E27FC236}">
                <a16:creationId xmlns:a16="http://schemas.microsoft.com/office/drawing/2014/main" id="{44CFA8E1-D298-E117-66A1-F77FF6AF9C1A}"/>
              </a:ext>
            </a:extLst>
          </p:cNvPr>
          <p:cNvSpPr>
            <a:spLocks noGrp="1"/>
          </p:cNvSpPr>
          <p:nvPr>
            <p:ph type="body" sz="quarter" idx="26" hasCustomPrompt="1"/>
          </p:nvPr>
        </p:nvSpPr>
        <p:spPr>
          <a:xfrm>
            <a:off x="1070507" y="2789816"/>
            <a:ext cx="2668336" cy="690330"/>
          </a:xfrm>
        </p:spPr>
        <p:txBody>
          <a:bodyPr>
            <a:noAutofit/>
          </a:bodyPr>
          <a:lstStyle>
            <a:lvl1pPr marL="0" indent="0" algn="l" defTabSz="914400" rtl="0" eaLnBrk="1" latinLnBrk="0" hangingPunct="1">
              <a:lnSpc>
                <a:spcPct val="90000"/>
              </a:lnSpc>
              <a:spcBef>
                <a:spcPct val="0"/>
              </a:spcBef>
              <a:buNone/>
              <a:defRPr lang="en-US" sz="1800" b="1" kern="1200" dirty="0" smtClean="0">
                <a:solidFill>
                  <a:schemeClr val="bg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a:lnSpc>
                <a:spcPct val="114285"/>
              </a:lnSpc>
              <a:defRPr/>
            </a:pPr>
            <a:r>
              <a:rPr lang="en-US" b="1">
                <a:solidFill>
                  <a:schemeClr val="bg1"/>
                </a:solidFill>
                <a:latin typeface="+mj-lt"/>
              </a:rPr>
              <a:t>Alternative Coverage Options</a:t>
            </a:r>
            <a:endParaRPr lang="en-US">
              <a:solidFill>
                <a:schemeClr val="bg1"/>
              </a:solidFill>
              <a:latin typeface="+mj-lt"/>
            </a:endParaRPr>
          </a:p>
        </p:txBody>
      </p:sp>
      <p:sp>
        <p:nvSpPr>
          <p:cNvPr id="30" name="Text Placeholder 19">
            <a:extLst>
              <a:ext uri="{FF2B5EF4-FFF2-40B4-BE49-F238E27FC236}">
                <a16:creationId xmlns:a16="http://schemas.microsoft.com/office/drawing/2014/main" id="{26DBDC99-05DA-552E-0401-D648BAAA3708}"/>
              </a:ext>
            </a:extLst>
          </p:cNvPr>
          <p:cNvSpPr>
            <a:spLocks noGrp="1"/>
          </p:cNvSpPr>
          <p:nvPr>
            <p:ph type="body" sz="quarter" idx="27" hasCustomPrompt="1"/>
          </p:nvPr>
        </p:nvSpPr>
        <p:spPr>
          <a:xfrm>
            <a:off x="4875785" y="2781841"/>
            <a:ext cx="2668336" cy="690330"/>
          </a:xfrm>
        </p:spPr>
        <p:txBody>
          <a:bodyPr>
            <a:noAutofit/>
          </a:bodyPr>
          <a:lstStyle>
            <a:lvl1pPr marL="0" indent="0" algn="l" defTabSz="914400" rtl="0" eaLnBrk="1" latinLnBrk="0" hangingPunct="1">
              <a:lnSpc>
                <a:spcPct val="90000"/>
              </a:lnSpc>
              <a:spcBef>
                <a:spcPct val="0"/>
              </a:spcBef>
              <a:buNone/>
              <a:defRPr lang="en-US" sz="1800" b="1" kern="1200" dirty="0" smtClean="0">
                <a:solidFill>
                  <a:schemeClr val="bg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a:lnSpc>
                <a:spcPct val="114285"/>
              </a:lnSpc>
              <a:defRPr/>
            </a:pPr>
            <a:r>
              <a:rPr lang="en-US" b="1">
                <a:solidFill>
                  <a:schemeClr val="bg1"/>
                </a:solidFill>
              </a:rPr>
              <a:t>Diverse Plan Structures</a:t>
            </a:r>
            <a:endParaRPr lang="en-US" sz="1400">
              <a:solidFill>
                <a:schemeClr val="bg1"/>
              </a:solidFill>
            </a:endParaRPr>
          </a:p>
        </p:txBody>
      </p:sp>
      <p:sp>
        <p:nvSpPr>
          <p:cNvPr id="32" name="TextBox 31">
            <a:extLst>
              <a:ext uri="{FF2B5EF4-FFF2-40B4-BE49-F238E27FC236}">
                <a16:creationId xmlns:a16="http://schemas.microsoft.com/office/drawing/2014/main" id="{6D92365F-E1D1-4AF9-F099-57FCA104F111}"/>
              </a:ext>
            </a:extLst>
          </p:cNvPr>
          <p:cNvSpPr txBox="1"/>
          <p:nvPr userDrawn="1"/>
        </p:nvSpPr>
        <p:spPr>
          <a:xfrm>
            <a:off x="8906621" y="2752818"/>
            <a:ext cx="2374018" cy="697563"/>
          </a:xfrm>
          <a:prstGeom prst="rect">
            <a:avLst/>
          </a:prstGeom>
          <a:noFill/>
        </p:spPr>
        <p:txBody>
          <a:bodyPr wrap="square">
            <a:spAutoFit/>
          </a:bodyPr>
          <a:lstStyle/>
          <a:p>
            <a:pPr>
              <a:lnSpc>
                <a:spcPct val="114285"/>
              </a:lnSpc>
              <a:defRPr/>
            </a:pPr>
            <a:r>
              <a:rPr lang="en-US" b="1">
                <a:solidFill>
                  <a:schemeClr val="bg1"/>
                </a:solidFill>
                <a:latin typeface="+mj-lt"/>
              </a:rPr>
              <a:t>Care Coordination Focus</a:t>
            </a:r>
            <a:endParaRPr lang="en-US" sz="1400">
              <a:solidFill>
                <a:schemeClr val="bg1"/>
              </a:solidFill>
              <a:latin typeface="+mj-lt"/>
            </a:endParaRPr>
          </a:p>
        </p:txBody>
      </p:sp>
      <p:sp>
        <p:nvSpPr>
          <p:cNvPr id="33" name="Text Placeholder 15">
            <a:extLst>
              <a:ext uri="{FF2B5EF4-FFF2-40B4-BE49-F238E27FC236}">
                <a16:creationId xmlns:a16="http://schemas.microsoft.com/office/drawing/2014/main" id="{D2C8BA1E-9791-B1E2-2A00-40B9253B388E}"/>
              </a:ext>
            </a:extLst>
          </p:cNvPr>
          <p:cNvSpPr>
            <a:spLocks noGrp="1"/>
          </p:cNvSpPr>
          <p:nvPr>
            <p:ph type="body" sz="quarter" idx="22" hasCustomPrompt="1"/>
          </p:nvPr>
        </p:nvSpPr>
        <p:spPr>
          <a:xfrm>
            <a:off x="458134" y="3897605"/>
            <a:ext cx="3296930" cy="2319041"/>
          </a:xfrm>
        </p:spPr>
        <p:txBody>
          <a:bodyPr anchor="t">
            <a:noAutofit/>
          </a:bodyPr>
          <a:lstStyle>
            <a:lvl1pPr marL="0" indent="0" algn="ctr" defTabSz="914400" rtl="0" eaLnBrk="1" latinLnBrk="0" hangingPunct="1">
              <a:lnSpc>
                <a:spcPct val="150000"/>
              </a:lnSpc>
              <a:spcBef>
                <a:spcPct val="0"/>
              </a:spcBef>
              <a:buNone/>
              <a:defRPr lang="en-US" sz="1600" kern="1200" dirty="0">
                <a:solidFill>
                  <a:schemeClr val="tx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algn="ctr">
              <a:lnSpc>
                <a:spcPct val="150000"/>
              </a:lnSpc>
              <a:defRPr/>
            </a:pPr>
            <a:r>
              <a:rPr lang="en-US" sz="1600">
                <a:latin typeface="+mj-lt"/>
              </a:rPr>
              <a:t>Medicare Advantage plans provide beneficiaries with a choice beyond Original Medicare, often including additional benefits like vision and dental care.</a:t>
            </a:r>
            <a:endParaRPr lang="en-US" sz="1200">
              <a:latin typeface="+mj-lt"/>
            </a:endParaRPr>
          </a:p>
        </p:txBody>
      </p:sp>
      <p:sp>
        <p:nvSpPr>
          <p:cNvPr id="34" name="Text Placeholder 15">
            <a:extLst>
              <a:ext uri="{FF2B5EF4-FFF2-40B4-BE49-F238E27FC236}">
                <a16:creationId xmlns:a16="http://schemas.microsoft.com/office/drawing/2014/main" id="{B2C924AB-4C8A-6228-4452-D3F16DE31ECC}"/>
              </a:ext>
            </a:extLst>
          </p:cNvPr>
          <p:cNvSpPr>
            <a:spLocks noGrp="1"/>
          </p:cNvSpPr>
          <p:nvPr>
            <p:ph type="body" sz="quarter" idx="28" hasCustomPrompt="1"/>
          </p:nvPr>
        </p:nvSpPr>
        <p:spPr>
          <a:xfrm>
            <a:off x="4417027" y="3897605"/>
            <a:ext cx="3296930" cy="2319041"/>
          </a:xfrm>
        </p:spPr>
        <p:txBody>
          <a:bodyPr anchor="t">
            <a:noAutofit/>
          </a:bodyPr>
          <a:lstStyle>
            <a:lvl1pPr marL="0" indent="0" algn="ctr" defTabSz="914400" rtl="0" eaLnBrk="1" latinLnBrk="0" hangingPunct="1">
              <a:lnSpc>
                <a:spcPct val="150000"/>
              </a:lnSpc>
              <a:spcBef>
                <a:spcPct val="0"/>
              </a:spcBef>
              <a:buNone/>
              <a:defRPr lang="en-US" sz="1600" kern="1200" dirty="0">
                <a:solidFill>
                  <a:schemeClr val="tx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algn="ctr">
              <a:lnSpc>
                <a:spcPct val="150000"/>
              </a:lnSpc>
              <a:defRPr/>
            </a:pPr>
            <a:r>
              <a:rPr lang="en-US" sz="1600">
                <a:latin typeface="+mj-lt"/>
              </a:rPr>
              <a:t>Plans vary in design, including HMOs, PPOs, and SNPs, each offering different levels of flexibility and cost-sharing arrangements.</a:t>
            </a:r>
            <a:endParaRPr lang="en-US" sz="1200">
              <a:latin typeface="+mj-lt"/>
            </a:endParaRPr>
          </a:p>
        </p:txBody>
      </p:sp>
      <p:sp>
        <p:nvSpPr>
          <p:cNvPr id="35" name="Text Placeholder 15">
            <a:extLst>
              <a:ext uri="{FF2B5EF4-FFF2-40B4-BE49-F238E27FC236}">
                <a16:creationId xmlns:a16="http://schemas.microsoft.com/office/drawing/2014/main" id="{7E112B87-F9AE-ABC8-BA9F-3D4896BFF453}"/>
              </a:ext>
            </a:extLst>
          </p:cNvPr>
          <p:cNvSpPr>
            <a:spLocks noGrp="1"/>
          </p:cNvSpPr>
          <p:nvPr>
            <p:ph type="body" sz="quarter" idx="29" hasCustomPrompt="1"/>
          </p:nvPr>
        </p:nvSpPr>
        <p:spPr>
          <a:xfrm>
            <a:off x="8364584" y="3978402"/>
            <a:ext cx="3296930" cy="2319041"/>
          </a:xfrm>
        </p:spPr>
        <p:txBody>
          <a:bodyPr anchor="t">
            <a:noAutofit/>
          </a:bodyPr>
          <a:lstStyle>
            <a:lvl1pPr marL="0" indent="0" algn="ctr" defTabSz="914400" rtl="0" eaLnBrk="1" latinLnBrk="0" hangingPunct="1">
              <a:lnSpc>
                <a:spcPct val="150000"/>
              </a:lnSpc>
              <a:spcBef>
                <a:spcPct val="0"/>
              </a:spcBef>
              <a:buNone/>
              <a:defRPr lang="en-US" sz="1600" kern="1200" dirty="0">
                <a:solidFill>
                  <a:schemeClr val="tx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algn="ctr">
              <a:lnSpc>
                <a:spcPct val="150000"/>
              </a:lnSpc>
              <a:defRPr/>
            </a:pPr>
            <a:r>
              <a:rPr lang="en-US" sz="1600">
                <a:latin typeface="+mj-lt"/>
              </a:rPr>
              <a:t>These plans emphasize integrated care management, aiming to improve health outcomes through coordinated services and value-based care models.</a:t>
            </a:r>
          </a:p>
        </p:txBody>
      </p:sp>
      <p:sp>
        <p:nvSpPr>
          <p:cNvPr id="36" name="Text Placeholder 19">
            <a:extLst>
              <a:ext uri="{FF2B5EF4-FFF2-40B4-BE49-F238E27FC236}">
                <a16:creationId xmlns:a16="http://schemas.microsoft.com/office/drawing/2014/main" id="{9B611DB7-ACC8-0D1B-CDEF-4861BD8F1C59}"/>
              </a:ext>
            </a:extLst>
          </p:cNvPr>
          <p:cNvSpPr>
            <a:spLocks noGrp="1"/>
          </p:cNvSpPr>
          <p:nvPr>
            <p:ph type="body" sz="quarter" idx="30" hasCustomPrompt="1"/>
          </p:nvPr>
        </p:nvSpPr>
        <p:spPr>
          <a:xfrm>
            <a:off x="8359030" y="1660383"/>
            <a:ext cx="1163138" cy="487363"/>
          </a:xfrm>
        </p:spPr>
        <p:txBody>
          <a:bodyPr>
            <a:noAutofit/>
          </a:bodyPr>
          <a:lstStyle>
            <a:lvl1pPr marL="0" indent="0" algn="l" defTabSz="914400" rtl="0" eaLnBrk="1" latinLnBrk="0" hangingPunct="1">
              <a:lnSpc>
                <a:spcPct val="90000"/>
              </a:lnSpc>
              <a:spcBef>
                <a:spcPct val="0"/>
              </a:spcBef>
              <a:buNone/>
              <a:defRPr lang="en-US" sz="3200" b="1" kern="1200" dirty="0" smtClean="0">
                <a:solidFill>
                  <a:schemeClr val="bg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lvl="0"/>
            <a:r>
              <a:rPr lang="en-US"/>
              <a:t>03</a:t>
            </a:r>
          </a:p>
        </p:txBody>
      </p:sp>
    </p:spTree>
    <p:extLst>
      <p:ext uri="{BB962C8B-B14F-4D97-AF65-F5344CB8AC3E}">
        <p14:creationId xmlns:p14="http://schemas.microsoft.com/office/powerpoint/2010/main" val="727336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Blank">
    <p:bg>
      <p:bgPr>
        <a:solidFill>
          <a:schemeClr val="accent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lstStyle>
            <a:lvl1pPr algn="l">
              <a:defRPr sz="1000">
                <a:solidFill>
                  <a:schemeClr val="bg1"/>
                </a:solidFill>
              </a:defRPr>
            </a:lvl1pPr>
          </a:lstStyle>
          <a:p>
            <a:r>
              <a:rPr lang="en-US"/>
              <a:t>Presentation Title  |  FY’2023  |  Q1–Q2</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lstStyle>
            <a:lvl1pPr>
              <a:defRPr sz="1000">
                <a:solidFill>
                  <a:schemeClr val="bg1"/>
                </a:solidFill>
              </a:defRPr>
            </a:lvl1pPr>
          </a:lstStyle>
          <a:p>
            <a:fld id="{BFD8233B-A364-4042-AC16-81D836698E38}" type="slidenum">
              <a:rPr lang="en-US" smtClean="0"/>
              <a:pPr/>
              <a:t>‹#›</a:t>
            </a:fld>
            <a:endParaRPr lang="en-US"/>
          </a:p>
        </p:txBody>
      </p:sp>
      <p:cxnSp>
        <p:nvCxnSpPr>
          <p:cNvPr id="17" name="Straight Connector 16">
            <a:extLst>
              <a:ext uri="{FF2B5EF4-FFF2-40B4-BE49-F238E27FC236}">
                <a16:creationId xmlns:a16="http://schemas.microsoft.com/office/drawing/2014/main" id="{076BFEA1-5F79-180E-2A18-6E0884F50168}"/>
              </a:ext>
            </a:extLst>
          </p:cNvPr>
          <p:cNvCxnSpPr>
            <a:cxnSpLocks/>
          </p:cNvCxnSpPr>
          <p:nvPr userDrawn="1"/>
        </p:nvCxnSpPr>
        <p:spPr>
          <a:xfrm>
            <a:off x="4104591" y="922020"/>
            <a:ext cx="0" cy="50139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556C305-8F9B-C49B-65FD-BB740B1878C2}"/>
              </a:ext>
            </a:extLst>
          </p:cNvPr>
          <p:cNvCxnSpPr>
            <a:cxnSpLocks/>
          </p:cNvCxnSpPr>
          <p:nvPr userDrawn="1"/>
        </p:nvCxnSpPr>
        <p:spPr>
          <a:xfrm>
            <a:off x="8094840" y="922020"/>
            <a:ext cx="0" cy="50139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 Placeholder 15">
            <a:extLst>
              <a:ext uri="{FF2B5EF4-FFF2-40B4-BE49-F238E27FC236}">
                <a16:creationId xmlns:a16="http://schemas.microsoft.com/office/drawing/2014/main" id="{D7C61019-A484-2B51-E773-BAF4851F03D9}"/>
              </a:ext>
            </a:extLst>
          </p:cNvPr>
          <p:cNvSpPr>
            <a:spLocks noGrp="1"/>
          </p:cNvSpPr>
          <p:nvPr>
            <p:ph type="body" sz="quarter" idx="14" hasCustomPrompt="1"/>
          </p:nvPr>
        </p:nvSpPr>
        <p:spPr>
          <a:xfrm>
            <a:off x="638568" y="3982081"/>
            <a:ext cx="2588721" cy="2029025"/>
          </a:xfrm>
        </p:spPr>
        <p:txBody>
          <a:bodyPr anchor="t">
            <a:noAutofit/>
          </a:bodyPr>
          <a:lstStyle>
            <a:lvl1pPr marL="0" indent="0" algn="ctr" defTabSz="914400" rtl="0" eaLnBrk="1" latinLnBrk="0" hangingPunct="1">
              <a:lnSpc>
                <a:spcPct val="120000"/>
              </a:lnSpc>
              <a:spcBef>
                <a:spcPct val="0"/>
              </a:spcBef>
              <a:buNone/>
              <a:defRPr lang="en-US" sz="1800" b="0" kern="1200" dirty="0" smtClean="0">
                <a:solidFill>
                  <a:schemeClr val="bg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Click to edit Master</a:t>
            </a:r>
            <a:br>
              <a:rPr lang="en-US"/>
            </a:br>
            <a:r>
              <a:rPr lang="en-US"/>
              <a:t>text styles</a:t>
            </a:r>
          </a:p>
        </p:txBody>
      </p:sp>
      <p:sp>
        <p:nvSpPr>
          <p:cNvPr id="20" name="Text Placeholder 15">
            <a:extLst>
              <a:ext uri="{FF2B5EF4-FFF2-40B4-BE49-F238E27FC236}">
                <a16:creationId xmlns:a16="http://schemas.microsoft.com/office/drawing/2014/main" id="{4F9B4E03-06F4-87C8-E318-87BD04E2154F}"/>
              </a:ext>
            </a:extLst>
          </p:cNvPr>
          <p:cNvSpPr>
            <a:spLocks noGrp="1"/>
          </p:cNvSpPr>
          <p:nvPr>
            <p:ph type="body" sz="quarter" idx="15" hasCustomPrompt="1"/>
          </p:nvPr>
        </p:nvSpPr>
        <p:spPr>
          <a:xfrm>
            <a:off x="647185" y="1429350"/>
            <a:ext cx="2571491" cy="2954383"/>
          </a:xfrm>
        </p:spPr>
        <p:txBody>
          <a:bodyPr anchor="ctr">
            <a:noAutofit/>
          </a:bodyPr>
          <a:lstStyle>
            <a:lvl1pPr marL="0" indent="0" algn="ctr" defTabSz="914400" rtl="0" eaLnBrk="1" latinLnBrk="0" hangingPunct="1">
              <a:lnSpc>
                <a:spcPct val="90000"/>
              </a:lnSpc>
              <a:spcBef>
                <a:spcPct val="0"/>
              </a:spcBef>
              <a:buNone/>
              <a:defRPr lang="en-US" sz="18000" b="1" kern="1200" dirty="0" smtClean="0">
                <a:solidFill>
                  <a:schemeClr val="accent2"/>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a:t>
            </a:r>
          </a:p>
        </p:txBody>
      </p:sp>
      <p:sp>
        <p:nvSpPr>
          <p:cNvPr id="22" name="Text Placeholder 15">
            <a:extLst>
              <a:ext uri="{FF2B5EF4-FFF2-40B4-BE49-F238E27FC236}">
                <a16:creationId xmlns:a16="http://schemas.microsoft.com/office/drawing/2014/main" id="{DB63E1F0-3E81-5422-FA2F-13EC7401720A}"/>
              </a:ext>
            </a:extLst>
          </p:cNvPr>
          <p:cNvSpPr>
            <a:spLocks noGrp="1"/>
          </p:cNvSpPr>
          <p:nvPr>
            <p:ph type="body" sz="quarter" idx="16" hasCustomPrompt="1"/>
          </p:nvPr>
        </p:nvSpPr>
        <p:spPr>
          <a:xfrm>
            <a:off x="2843161" y="1790929"/>
            <a:ext cx="793460" cy="1091998"/>
          </a:xfrm>
        </p:spPr>
        <p:txBody>
          <a:bodyPr anchor="ctr">
            <a:noAutofit/>
          </a:bodyPr>
          <a:lstStyle>
            <a:lvl1pPr marL="0" indent="0" algn="ctr" defTabSz="914400" rtl="0" eaLnBrk="1" latinLnBrk="0" hangingPunct="1">
              <a:lnSpc>
                <a:spcPct val="90000"/>
              </a:lnSpc>
              <a:spcBef>
                <a:spcPct val="0"/>
              </a:spcBef>
              <a:buNone/>
              <a:defRPr lang="en-US" sz="6000" b="1" kern="1200" dirty="0" smtClean="0">
                <a:solidFill>
                  <a:schemeClr val="accent2"/>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a:t>
            </a:r>
          </a:p>
        </p:txBody>
      </p:sp>
      <p:sp>
        <p:nvSpPr>
          <p:cNvPr id="2" name="Text Placeholder 15">
            <a:extLst>
              <a:ext uri="{FF2B5EF4-FFF2-40B4-BE49-F238E27FC236}">
                <a16:creationId xmlns:a16="http://schemas.microsoft.com/office/drawing/2014/main" id="{7A25F8A5-9AF8-F09A-18A3-E4A56E2BD4A6}"/>
              </a:ext>
            </a:extLst>
          </p:cNvPr>
          <p:cNvSpPr>
            <a:spLocks noGrp="1"/>
          </p:cNvSpPr>
          <p:nvPr>
            <p:ph type="body" sz="quarter" idx="17"/>
          </p:nvPr>
        </p:nvSpPr>
        <p:spPr>
          <a:xfrm>
            <a:off x="4761389" y="3982081"/>
            <a:ext cx="2588721" cy="2029025"/>
          </a:xfrm>
        </p:spPr>
        <p:txBody>
          <a:bodyPr anchor="t">
            <a:noAutofit/>
          </a:bodyPr>
          <a:lstStyle>
            <a:lvl1pPr marL="0" indent="0" algn="ctr" defTabSz="914400" rtl="0" eaLnBrk="1" latinLnBrk="0" hangingPunct="1">
              <a:lnSpc>
                <a:spcPct val="120000"/>
              </a:lnSpc>
              <a:spcBef>
                <a:spcPct val="0"/>
              </a:spcBef>
              <a:buNone/>
              <a:defRPr lang="en-US" sz="1800" b="0" kern="1200" dirty="0" smtClean="0">
                <a:solidFill>
                  <a:schemeClr val="bg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Click to edit Master</a:t>
            </a:r>
          </a:p>
          <a:p>
            <a:pPr lvl="0"/>
            <a:r>
              <a:rPr lang="en-US"/>
              <a:t>text styles</a:t>
            </a:r>
          </a:p>
        </p:txBody>
      </p:sp>
      <p:sp>
        <p:nvSpPr>
          <p:cNvPr id="21" name="Text Placeholder 15">
            <a:extLst>
              <a:ext uri="{FF2B5EF4-FFF2-40B4-BE49-F238E27FC236}">
                <a16:creationId xmlns:a16="http://schemas.microsoft.com/office/drawing/2014/main" id="{5890B54E-6F8D-E9BC-BE97-3DADE7892812}"/>
              </a:ext>
            </a:extLst>
          </p:cNvPr>
          <p:cNvSpPr>
            <a:spLocks noGrp="1"/>
          </p:cNvSpPr>
          <p:nvPr>
            <p:ph type="body" sz="quarter" idx="18" hasCustomPrompt="1"/>
          </p:nvPr>
        </p:nvSpPr>
        <p:spPr>
          <a:xfrm>
            <a:off x="4770006" y="1429350"/>
            <a:ext cx="2571491" cy="2954383"/>
          </a:xfrm>
        </p:spPr>
        <p:txBody>
          <a:bodyPr anchor="ctr">
            <a:noAutofit/>
          </a:bodyPr>
          <a:lstStyle>
            <a:lvl1pPr marL="0" indent="0" algn="ctr" defTabSz="914400" rtl="0" eaLnBrk="1" latinLnBrk="0" hangingPunct="1">
              <a:lnSpc>
                <a:spcPct val="90000"/>
              </a:lnSpc>
              <a:spcBef>
                <a:spcPct val="0"/>
              </a:spcBef>
              <a:buNone/>
              <a:defRPr lang="en-US" sz="18000" b="1" kern="1200" dirty="0" smtClean="0">
                <a:solidFill>
                  <a:schemeClr val="accent2"/>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a:t>
            </a:r>
          </a:p>
        </p:txBody>
      </p:sp>
      <p:sp>
        <p:nvSpPr>
          <p:cNvPr id="23" name="Text Placeholder 15">
            <a:extLst>
              <a:ext uri="{FF2B5EF4-FFF2-40B4-BE49-F238E27FC236}">
                <a16:creationId xmlns:a16="http://schemas.microsoft.com/office/drawing/2014/main" id="{784D2B60-BB7C-99CF-0BF7-9E0253ED4058}"/>
              </a:ext>
            </a:extLst>
          </p:cNvPr>
          <p:cNvSpPr>
            <a:spLocks noGrp="1"/>
          </p:cNvSpPr>
          <p:nvPr>
            <p:ph type="body" sz="quarter" idx="19" hasCustomPrompt="1"/>
          </p:nvPr>
        </p:nvSpPr>
        <p:spPr>
          <a:xfrm>
            <a:off x="6965982" y="1790929"/>
            <a:ext cx="793460" cy="1091998"/>
          </a:xfrm>
        </p:spPr>
        <p:txBody>
          <a:bodyPr anchor="ctr">
            <a:noAutofit/>
          </a:bodyPr>
          <a:lstStyle>
            <a:lvl1pPr marL="0" indent="0" algn="ctr" defTabSz="914400" rtl="0" eaLnBrk="1" latinLnBrk="0" hangingPunct="1">
              <a:lnSpc>
                <a:spcPct val="90000"/>
              </a:lnSpc>
              <a:spcBef>
                <a:spcPct val="0"/>
              </a:spcBef>
              <a:buNone/>
              <a:defRPr lang="en-US" sz="6000" b="1" kern="1200" dirty="0" smtClean="0">
                <a:solidFill>
                  <a:schemeClr val="accent2"/>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a:t>
            </a:r>
          </a:p>
        </p:txBody>
      </p:sp>
      <p:sp>
        <p:nvSpPr>
          <p:cNvPr id="24" name="Text Placeholder 15">
            <a:extLst>
              <a:ext uri="{FF2B5EF4-FFF2-40B4-BE49-F238E27FC236}">
                <a16:creationId xmlns:a16="http://schemas.microsoft.com/office/drawing/2014/main" id="{CB3CB676-AD4E-3C54-AAF7-AA5356CAFC8F}"/>
              </a:ext>
            </a:extLst>
          </p:cNvPr>
          <p:cNvSpPr>
            <a:spLocks noGrp="1"/>
          </p:cNvSpPr>
          <p:nvPr>
            <p:ph type="body" sz="quarter" idx="20"/>
          </p:nvPr>
        </p:nvSpPr>
        <p:spPr>
          <a:xfrm>
            <a:off x="8691705" y="3982081"/>
            <a:ext cx="2588721" cy="2029025"/>
          </a:xfrm>
        </p:spPr>
        <p:txBody>
          <a:bodyPr anchor="t">
            <a:noAutofit/>
          </a:bodyPr>
          <a:lstStyle>
            <a:lvl1pPr marL="0" indent="0" algn="ctr" defTabSz="914400" rtl="0" eaLnBrk="1" latinLnBrk="0" hangingPunct="1">
              <a:lnSpc>
                <a:spcPct val="120000"/>
              </a:lnSpc>
              <a:spcBef>
                <a:spcPct val="0"/>
              </a:spcBef>
              <a:buNone/>
              <a:defRPr lang="en-US" sz="1800" b="0" kern="1200" dirty="0" smtClean="0">
                <a:solidFill>
                  <a:schemeClr val="bg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Click to edit Master</a:t>
            </a:r>
          </a:p>
          <a:p>
            <a:pPr lvl="0"/>
            <a:r>
              <a:rPr lang="en-US"/>
              <a:t>text styles</a:t>
            </a:r>
          </a:p>
        </p:txBody>
      </p:sp>
      <p:sp>
        <p:nvSpPr>
          <p:cNvPr id="25" name="Text Placeholder 15">
            <a:extLst>
              <a:ext uri="{FF2B5EF4-FFF2-40B4-BE49-F238E27FC236}">
                <a16:creationId xmlns:a16="http://schemas.microsoft.com/office/drawing/2014/main" id="{3F0FE3E9-B7C0-B5A1-DFBC-356673972840}"/>
              </a:ext>
            </a:extLst>
          </p:cNvPr>
          <p:cNvSpPr>
            <a:spLocks noGrp="1"/>
          </p:cNvSpPr>
          <p:nvPr>
            <p:ph type="body" sz="quarter" idx="21" hasCustomPrompt="1"/>
          </p:nvPr>
        </p:nvSpPr>
        <p:spPr>
          <a:xfrm>
            <a:off x="8700322" y="1429350"/>
            <a:ext cx="2571491" cy="2954383"/>
          </a:xfrm>
        </p:spPr>
        <p:txBody>
          <a:bodyPr anchor="ctr">
            <a:noAutofit/>
          </a:bodyPr>
          <a:lstStyle>
            <a:lvl1pPr marL="0" indent="0" algn="ctr" defTabSz="914400" rtl="0" eaLnBrk="1" latinLnBrk="0" hangingPunct="1">
              <a:lnSpc>
                <a:spcPct val="90000"/>
              </a:lnSpc>
              <a:spcBef>
                <a:spcPct val="0"/>
              </a:spcBef>
              <a:buNone/>
              <a:defRPr lang="en-US" sz="18000" b="1" kern="1200" dirty="0" smtClean="0">
                <a:solidFill>
                  <a:schemeClr val="accent2"/>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a:t>
            </a:r>
          </a:p>
        </p:txBody>
      </p:sp>
      <p:sp>
        <p:nvSpPr>
          <p:cNvPr id="26" name="Text Placeholder 15">
            <a:extLst>
              <a:ext uri="{FF2B5EF4-FFF2-40B4-BE49-F238E27FC236}">
                <a16:creationId xmlns:a16="http://schemas.microsoft.com/office/drawing/2014/main" id="{DA0B6AD9-A37C-5CC8-DB99-C528E2B2A7DF}"/>
              </a:ext>
            </a:extLst>
          </p:cNvPr>
          <p:cNvSpPr>
            <a:spLocks noGrp="1"/>
          </p:cNvSpPr>
          <p:nvPr>
            <p:ph type="body" sz="quarter" idx="22" hasCustomPrompt="1"/>
          </p:nvPr>
        </p:nvSpPr>
        <p:spPr>
          <a:xfrm>
            <a:off x="10896298" y="1790929"/>
            <a:ext cx="793460" cy="1091998"/>
          </a:xfrm>
        </p:spPr>
        <p:txBody>
          <a:bodyPr anchor="ctr">
            <a:noAutofit/>
          </a:bodyPr>
          <a:lstStyle>
            <a:lvl1pPr marL="0" indent="0" algn="ctr" defTabSz="914400" rtl="0" eaLnBrk="1" latinLnBrk="0" hangingPunct="1">
              <a:lnSpc>
                <a:spcPct val="90000"/>
              </a:lnSpc>
              <a:spcBef>
                <a:spcPct val="0"/>
              </a:spcBef>
              <a:buNone/>
              <a:defRPr lang="en-US" sz="6000" b="1" kern="1200" dirty="0" smtClean="0">
                <a:solidFill>
                  <a:schemeClr val="accent2"/>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a:t>
            </a:r>
          </a:p>
        </p:txBody>
      </p:sp>
    </p:spTree>
    <p:extLst>
      <p:ext uri="{BB962C8B-B14F-4D97-AF65-F5344CB8AC3E}">
        <p14:creationId xmlns:p14="http://schemas.microsoft.com/office/powerpoint/2010/main" val="25036416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5" name="Picture 4" descr="A person smiling and holding a heart&#10;&#10;Description automatically generated with medium confidence">
            <a:extLst>
              <a:ext uri="{FF2B5EF4-FFF2-40B4-BE49-F238E27FC236}">
                <a16:creationId xmlns:a16="http://schemas.microsoft.com/office/drawing/2014/main" id="{CA4D2803-FFE2-144B-2365-EFFF2C64B81C}"/>
              </a:ext>
            </a:extLst>
          </p:cNvPr>
          <p:cNvPicPr>
            <a:picLocks noChangeAspect="1"/>
          </p:cNvPicPr>
          <p:nvPr userDrawn="1"/>
        </p:nvPicPr>
        <p:blipFill rotWithShape="1">
          <a:blip r:embed="rId2"/>
          <a:srcRect r="10557"/>
          <a:stretch/>
        </p:blipFill>
        <p:spPr>
          <a:xfrm>
            <a:off x="4263253" y="0"/>
            <a:ext cx="7928747" cy="6858000"/>
          </a:xfrm>
          <a:prstGeom prst="rect">
            <a:avLst/>
          </a:prstGeom>
        </p:spPr>
      </p:pic>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9210682" y="6413502"/>
            <a:ext cx="2743200" cy="365125"/>
          </a:xfrm>
        </p:spPr>
        <p:txBody>
          <a:bodyPr/>
          <a:lstStyle>
            <a:lvl1pPr>
              <a:defRPr sz="1000">
                <a:solidFill>
                  <a:schemeClr val="bg1"/>
                </a:solidFill>
              </a:defRPr>
            </a:lvl1pPr>
          </a:lstStyle>
          <a:p>
            <a:fld id="{BFD8233B-A364-4042-AC16-81D836698E38}" type="slidenum">
              <a:rPr lang="en-US" smtClean="0"/>
              <a:pPr/>
              <a:t>‹#›</a:t>
            </a:fld>
            <a:endParaRPr lang="en-US"/>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69901" y="6413502"/>
            <a:ext cx="4114800" cy="365125"/>
          </a:xfrm>
        </p:spPr>
        <p:txBody>
          <a:bodyPr/>
          <a:lstStyle>
            <a:lvl1pPr algn="l">
              <a:defRPr sz="1000">
                <a:solidFill>
                  <a:schemeClr val="bg1"/>
                </a:solidFill>
              </a:defRPr>
            </a:lvl1pPr>
          </a:lstStyle>
          <a:p>
            <a:r>
              <a:rPr lang="en-US"/>
              <a:t>Presentation Title  |  FY’2023  |  Q1–Q2</a:t>
            </a:r>
          </a:p>
        </p:txBody>
      </p:sp>
      <p:sp>
        <p:nvSpPr>
          <p:cNvPr id="7" name="Title 6">
            <a:extLst>
              <a:ext uri="{FF2B5EF4-FFF2-40B4-BE49-F238E27FC236}">
                <a16:creationId xmlns:a16="http://schemas.microsoft.com/office/drawing/2014/main" id="{4D262061-A9E1-5FEB-7E74-F9005E649000}"/>
              </a:ext>
            </a:extLst>
          </p:cNvPr>
          <p:cNvSpPr>
            <a:spLocks noGrp="1"/>
          </p:cNvSpPr>
          <p:nvPr>
            <p:ph type="title" hasCustomPrompt="1"/>
          </p:nvPr>
        </p:nvSpPr>
        <p:spPr>
          <a:xfrm>
            <a:off x="838200" y="2469796"/>
            <a:ext cx="5257800" cy="1325563"/>
          </a:xfrm>
        </p:spPr>
        <p:txBody>
          <a:bodyPr>
            <a:noAutofit/>
          </a:bodyPr>
          <a:lstStyle>
            <a:lvl1pPr marL="0" algn="l" defTabSz="914400" rtl="0" eaLnBrk="1" latinLnBrk="0" hangingPunct="1">
              <a:lnSpc>
                <a:spcPct val="100000"/>
              </a:lnSpc>
              <a:spcBef>
                <a:spcPct val="0"/>
              </a:spcBef>
              <a:buNone/>
              <a:defRPr lang="en-US" sz="7200" b="1" kern="1200" dirty="0">
                <a:solidFill>
                  <a:schemeClr val="bg1"/>
                </a:solidFill>
                <a:latin typeface="Arial" panose="020B0604020202020204" pitchFamily="34" charset="0"/>
                <a:ea typeface="+mj-ea"/>
                <a:cs typeface="Arial" panose="020B0604020202020204" pitchFamily="34" charset="0"/>
              </a:defRPr>
            </a:lvl1pPr>
          </a:lstStyle>
          <a:p>
            <a:r>
              <a:rPr lang="en-US"/>
              <a:t>Click to</a:t>
            </a:r>
            <a:br>
              <a:rPr lang="en-US"/>
            </a:br>
            <a:r>
              <a:rPr lang="en-US"/>
              <a:t>edit</a:t>
            </a:r>
          </a:p>
        </p:txBody>
      </p:sp>
    </p:spTree>
    <p:extLst>
      <p:ext uri="{BB962C8B-B14F-4D97-AF65-F5344CB8AC3E}">
        <p14:creationId xmlns:p14="http://schemas.microsoft.com/office/powerpoint/2010/main" val="40784735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FF326BD-875C-B94F-045A-2DD6FC992338}"/>
              </a:ext>
            </a:extLst>
          </p:cNvPr>
          <p:cNvSpPr/>
          <p:nvPr userDrawn="1"/>
        </p:nvSpPr>
        <p:spPr>
          <a:xfrm>
            <a:off x="4091998" y="0"/>
            <a:ext cx="4002374"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Rectangle 5">
            <a:extLst>
              <a:ext uri="{FF2B5EF4-FFF2-40B4-BE49-F238E27FC236}">
                <a16:creationId xmlns:a16="http://schemas.microsoft.com/office/drawing/2014/main" id="{D7EFB465-715A-3022-1DB7-7E51E6179496}"/>
              </a:ext>
            </a:extLst>
          </p:cNvPr>
          <p:cNvSpPr/>
          <p:nvPr userDrawn="1"/>
        </p:nvSpPr>
        <p:spPr>
          <a:xfrm>
            <a:off x="8094369" y="0"/>
            <a:ext cx="4097631"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Rectangle 6">
            <a:extLst>
              <a:ext uri="{FF2B5EF4-FFF2-40B4-BE49-F238E27FC236}">
                <a16:creationId xmlns:a16="http://schemas.microsoft.com/office/drawing/2014/main" id="{E9E20ACD-CA58-8BB9-6809-7E628E1622D9}"/>
              </a:ext>
            </a:extLst>
          </p:cNvPr>
          <p:cNvSpPr/>
          <p:nvPr userDrawn="1"/>
        </p:nvSpPr>
        <p:spPr>
          <a:xfrm>
            <a:off x="-1" y="0"/>
            <a:ext cx="409763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noAutofit/>
          </a:bodyPr>
          <a:lstStyle>
            <a:lvl1pPr algn="l">
              <a:defRPr sz="1000">
                <a:solidFill>
                  <a:schemeClr val="bg1"/>
                </a:solidFill>
              </a:defRPr>
            </a:lvl1pPr>
          </a:lstStyle>
          <a:p>
            <a:r>
              <a:rPr lang="en-US"/>
              <a:t>Presentation Title  |  FY’2023  |  Q1–Q2</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
        <p:nvSpPr>
          <p:cNvPr id="19" name="Text Placeholder 15">
            <a:extLst>
              <a:ext uri="{FF2B5EF4-FFF2-40B4-BE49-F238E27FC236}">
                <a16:creationId xmlns:a16="http://schemas.microsoft.com/office/drawing/2014/main" id="{D7C61019-A484-2B51-E773-BAF4851F03D9}"/>
              </a:ext>
            </a:extLst>
          </p:cNvPr>
          <p:cNvSpPr>
            <a:spLocks noGrp="1"/>
          </p:cNvSpPr>
          <p:nvPr>
            <p:ph type="body" sz="quarter" idx="14" hasCustomPrompt="1"/>
          </p:nvPr>
        </p:nvSpPr>
        <p:spPr>
          <a:xfrm>
            <a:off x="638568" y="3982081"/>
            <a:ext cx="2588721" cy="2029025"/>
          </a:xfrm>
        </p:spPr>
        <p:txBody>
          <a:bodyPr anchor="t">
            <a:noAutofit/>
          </a:bodyPr>
          <a:lstStyle>
            <a:lvl1pPr marL="0" indent="0" algn="ctr" defTabSz="914400" rtl="0" eaLnBrk="1" latinLnBrk="0" hangingPunct="1">
              <a:lnSpc>
                <a:spcPct val="120000"/>
              </a:lnSpc>
              <a:spcBef>
                <a:spcPct val="0"/>
              </a:spcBef>
              <a:buNone/>
              <a:defRPr lang="en-US" sz="1800" b="0" kern="1200" dirty="0" smtClean="0">
                <a:solidFill>
                  <a:schemeClr val="accent2"/>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Click to edit Master</a:t>
            </a:r>
            <a:br>
              <a:rPr lang="en-US"/>
            </a:br>
            <a:r>
              <a:rPr lang="en-US"/>
              <a:t>text styles</a:t>
            </a:r>
          </a:p>
        </p:txBody>
      </p:sp>
      <p:sp>
        <p:nvSpPr>
          <p:cNvPr id="20" name="Text Placeholder 15">
            <a:extLst>
              <a:ext uri="{FF2B5EF4-FFF2-40B4-BE49-F238E27FC236}">
                <a16:creationId xmlns:a16="http://schemas.microsoft.com/office/drawing/2014/main" id="{4F9B4E03-06F4-87C8-E318-87BD04E2154F}"/>
              </a:ext>
            </a:extLst>
          </p:cNvPr>
          <p:cNvSpPr>
            <a:spLocks noGrp="1"/>
          </p:cNvSpPr>
          <p:nvPr>
            <p:ph type="body" sz="quarter" idx="15" hasCustomPrompt="1"/>
          </p:nvPr>
        </p:nvSpPr>
        <p:spPr>
          <a:xfrm>
            <a:off x="647185" y="1429350"/>
            <a:ext cx="2571491" cy="2954383"/>
          </a:xfrm>
        </p:spPr>
        <p:txBody>
          <a:bodyPr anchor="ctr">
            <a:noAutofit/>
          </a:bodyPr>
          <a:lstStyle>
            <a:lvl1pPr marL="0" indent="0" algn="ctr" defTabSz="914400" rtl="0" eaLnBrk="1" latinLnBrk="0" hangingPunct="1">
              <a:lnSpc>
                <a:spcPct val="90000"/>
              </a:lnSpc>
              <a:spcBef>
                <a:spcPct val="0"/>
              </a:spcBef>
              <a:buNone/>
              <a:defRPr lang="en-US" sz="18000" b="1" kern="1200" dirty="0" smtClean="0">
                <a:solidFill>
                  <a:schemeClr val="accent2"/>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a:t>
            </a:r>
          </a:p>
        </p:txBody>
      </p:sp>
      <p:sp>
        <p:nvSpPr>
          <p:cNvPr id="22" name="Text Placeholder 15">
            <a:extLst>
              <a:ext uri="{FF2B5EF4-FFF2-40B4-BE49-F238E27FC236}">
                <a16:creationId xmlns:a16="http://schemas.microsoft.com/office/drawing/2014/main" id="{DB63E1F0-3E81-5422-FA2F-13EC7401720A}"/>
              </a:ext>
            </a:extLst>
          </p:cNvPr>
          <p:cNvSpPr>
            <a:spLocks noGrp="1"/>
          </p:cNvSpPr>
          <p:nvPr>
            <p:ph type="body" sz="quarter" idx="16" hasCustomPrompt="1"/>
          </p:nvPr>
        </p:nvSpPr>
        <p:spPr>
          <a:xfrm>
            <a:off x="2843161" y="1790929"/>
            <a:ext cx="793460" cy="1091998"/>
          </a:xfrm>
        </p:spPr>
        <p:txBody>
          <a:bodyPr anchor="ctr">
            <a:noAutofit/>
          </a:bodyPr>
          <a:lstStyle>
            <a:lvl1pPr marL="0" indent="0" algn="ctr" defTabSz="914400" rtl="0" eaLnBrk="1" latinLnBrk="0" hangingPunct="1">
              <a:lnSpc>
                <a:spcPct val="90000"/>
              </a:lnSpc>
              <a:spcBef>
                <a:spcPct val="0"/>
              </a:spcBef>
              <a:buNone/>
              <a:defRPr lang="en-US" sz="6000" b="1" kern="1200" dirty="0" smtClean="0">
                <a:solidFill>
                  <a:schemeClr val="accent2"/>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a:t>
            </a:r>
          </a:p>
        </p:txBody>
      </p:sp>
      <p:sp>
        <p:nvSpPr>
          <p:cNvPr id="2" name="Text Placeholder 15">
            <a:extLst>
              <a:ext uri="{FF2B5EF4-FFF2-40B4-BE49-F238E27FC236}">
                <a16:creationId xmlns:a16="http://schemas.microsoft.com/office/drawing/2014/main" id="{7A25F8A5-9AF8-F09A-18A3-E4A56E2BD4A6}"/>
              </a:ext>
            </a:extLst>
          </p:cNvPr>
          <p:cNvSpPr>
            <a:spLocks noGrp="1"/>
          </p:cNvSpPr>
          <p:nvPr>
            <p:ph type="body" sz="quarter" idx="17"/>
          </p:nvPr>
        </p:nvSpPr>
        <p:spPr>
          <a:xfrm>
            <a:off x="4761389" y="3982081"/>
            <a:ext cx="2588721" cy="2029025"/>
          </a:xfrm>
        </p:spPr>
        <p:txBody>
          <a:bodyPr anchor="t">
            <a:noAutofit/>
          </a:bodyPr>
          <a:lstStyle>
            <a:lvl1pPr marL="0" indent="0" algn="ctr" defTabSz="914400" rtl="0" eaLnBrk="1" latinLnBrk="0" hangingPunct="1">
              <a:lnSpc>
                <a:spcPct val="120000"/>
              </a:lnSpc>
              <a:spcBef>
                <a:spcPct val="0"/>
              </a:spcBef>
              <a:buNone/>
              <a:defRPr lang="en-US" sz="1800" b="0" kern="1200" dirty="0" smtClean="0">
                <a:solidFill>
                  <a:schemeClr val="bg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Click to edit Master</a:t>
            </a:r>
          </a:p>
          <a:p>
            <a:pPr lvl="0"/>
            <a:r>
              <a:rPr lang="en-US"/>
              <a:t>text styles</a:t>
            </a:r>
          </a:p>
        </p:txBody>
      </p:sp>
      <p:sp>
        <p:nvSpPr>
          <p:cNvPr id="21" name="Text Placeholder 15">
            <a:extLst>
              <a:ext uri="{FF2B5EF4-FFF2-40B4-BE49-F238E27FC236}">
                <a16:creationId xmlns:a16="http://schemas.microsoft.com/office/drawing/2014/main" id="{5890B54E-6F8D-E9BC-BE97-3DADE7892812}"/>
              </a:ext>
            </a:extLst>
          </p:cNvPr>
          <p:cNvSpPr>
            <a:spLocks noGrp="1"/>
          </p:cNvSpPr>
          <p:nvPr>
            <p:ph type="body" sz="quarter" idx="18" hasCustomPrompt="1"/>
          </p:nvPr>
        </p:nvSpPr>
        <p:spPr>
          <a:xfrm>
            <a:off x="4770006" y="1429350"/>
            <a:ext cx="2571491" cy="2954383"/>
          </a:xfrm>
        </p:spPr>
        <p:txBody>
          <a:bodyPr anchor="ctr">
            <a:noAutofit/>
          </a:bodyPr>
          <a:lstStyle>
            <a:lvl1pPr marL="0" indent="0" algn="ctr" defTabSz="914400" rtl="0" eaLnBrk="1" latinLnBrk="0" hangingPunct="1">
              <a:lnSpc>
                <a:spcPct val="90000"/>
              </a:lnSpc>
              <a:spcBef>
                <a:spcPct val="0"/>
              </a:spcBef>
              <a:buNone/>
              <a:defRPr lang="en-US" sz="18000" b="1" kern="1200" dirty="0" smtClean="0">
                <a:solidFill>
                  <a:schemeClr val="bg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a:t>
            </a:r>
          </a:p>
        </p:txBody>
      </p:sp>
      <p:sp>
        <p:nvSpPr>
          <p:cNvPr id="23" name="Text Placeholder 15">
            <a:extLst>
              <a:ext uri="{FF2B5EF4-FFF2-40B4-BE49-F238E27FC236}">
                <a16:creationId xmlns:a16="http://schemas.microsoft.com/office/drawing/2014/main" id="{784D2B60-BB7C-99CF-0BF7-9E0253ED4058}"/>
              </a:ext>
            </a:extLst>
          </p:cNvPr>
          <p:cNvSpPr>
            <a:spLocks noGrp="1"/>
          </p:cNvSpPr>
          <p:nvPr>
            <p:ph type="body" sz="quarter" idx="19" hasCustomPrompt="1"/>
          </p:nvPr>
        </p:nvSpPr>
        <p:spPr>
          <a:xfrm>
            <a:off x="6965982" y="1790929"/>
            <a:ext cx="793460" cy="1091998"/>
          </a:xfrm>
        </p:spPr>
        <p:txBody>
          <a:bodyPr anchor="ctr">
            <a:noAutofit/>
          </a:bodyPr>
          <a:lstStyle>
            <a:lvl1pPr marL="0" indent="0" algn="ctr" defTabSz="914400" rtl="0" eaLnBrk="1" latinLnBrk="0" hangingPunct="1">
              <a:lnSpc>
                <a:spcPct val="90000"/>
              </a:lnSpc>
              <a:spcBef>
                <a:spcPct val="0"/>
              </a:spcBef>
              <a:buNone/>
              <a:defRPr lang="en-US" sz="6000" b="1" kern="1200" dirty="0" smtClean="0">
                <a:solidFill>
                  <a:schemeClr val="bg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a:t>
            </a:r>
          </a:p>
        </p:txBody>
      </p:sp>
      <p:sp>
        <p:nvSpPr>
          <p:cNvPr id="24" name="Text Placeholder 15">
            <a:extLst>
              <a:ext uri="{FF2B5EF4-FFF2-40B4-BE49-F238E27FC236}">
                <a16:creationId xmlns:a16="http://schemas.microsoft.com/office/drawing/2014/main" id="{CB3CB676-AD4E-3C54-AAF7-AA5356CAFC8F}"/>
              </a:ext>
            </a:extLst>
          </p:cNvPr>
          <p:cNvSpPr>
            <a:spLocks noGrp="1"/>
          </p:cNvSpPr>
          <p:nvPr>
            <p:ph type="body" sz="quarter" idx="20"/>
          </p:nvPr>
        </p:nvSpPr>
        <p:spPr>
          <a:xfrm>
            <a:off x="8691705" y="3982081"/>
            <a:ext cx="2588721" cy="2029025"/>
          </a:xfrm>
        </p:spPr>
        <p:txBody>
          <a:bodyPr anchor="t">
            <a:noAutofit/>
          </a:bodyPr>
          <a:lstStyle>
            <a:lvl1pPr marL="0" indent="0" algn="ctr" defTabSz="914400" rtl="0" eaLnBrk="1" latinLnBrk="0" hangingPunct="1">
              <a:lnSpc>
                <a:spcPct val="120000"/>
              </a:lnSpc>
              <a:spcBef>
                <a:spcPct val="0"/>
              </a:spcBef>
              <a:buNone/>
              <a:defRPr lang="en-US" sz="1800" b="0" kern="1200" dirty="0" smtClean="0">
                <a:solidFill>
                  <a:schemeClr val="accent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Click to edit Master</a:t>
            </a:r>
          </a:p>
          <a:p>
            <a:pPr lvl="0"/>
            <a:r>
              <a:rPr lang="en-US"/>
              <a:t>text styles</a:t>
            </a:r>
          </a:p>
        </p:txBody>
      </p:sp>
      <p:sp>
        <p:nvSpPr>
          <p:cNvPr id="25" name="Text Placeholder 15">
            <a:extLst>
              <a:ext uri="{FF2B5EF4-FFF2-40B4-BE49-F238E27FC236}">
                <a16:creationId xmlns:a16="http://schemas.microsoft.com/office/drawing/2014/main" id="{3F0FE3E9-B7C0-B5A1-DFBC-356673972840}"/>
              </a:ext>
            </a:extLst>
          </p:cNvPr>
          <p:cNvSpPr>
            <a:spLocks noGrp="1"/>
          </p:cNvSpPr>
          <p:nvPr>
            <p:ph type="body" sz="quarter" idx="21" hasCustomPrompt="1"/>
          </p:nvPr>
        </p:nvSpPr>
        <p:spPr>
          <a:xfrm>
            <a:off x="8700322" y="1429350"/>
            <a:ext cx="2571491" cy="2954383"/>
          </a:xfrm>
        </p:spPr>
        <p:txBody>
          <a:bodyPr anchor="ctr">
            <a:noAutofit/>
          </a:bodyPr>
          <a:lstStyle>
            <a:lvl1pPr marL="0" indent="0" algn="ctr" defTabSz="914400" rtl="0" eaLnBrk="1" latinLnBrk="0" hangingPunct="1">
              <a:lnSpc>
                <a:spcPct val="90000"/>
              </a:lnSpc>
              <a:spcBef>
                <a:spcPct val="0"/>
              </a:spcBef>
              <a:buNone/>
              <a:defRPr lang="en-US" sz="18000" b="1" kern="1200" dirty="0" smtClean="0">
                <a:solidFill>
                  <a:schemeClr val="accent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a:t>
            </a:r>
          </a:p>
        </p:txBody>
      </p:sp>
      <p:sp>
        <p:nvSpPr>
          <p:cNvPr id="26" name="Text Placeholder 15">
            <a:extLst>
              <a:ext uri="{FF2B5EF4-FFF2-40B4-BE49-F238E27FC236}">
                <a16:creationId xmlns:a16="http://schemas.microsoft.com/office/drawing/2014/main" id="{DA0B6AD9-A37C-5CC8-DB99-C528E2B2A7DF}"/>
              </a:ext>
            </a:extLst>
          </p:cNvPr>
          <p:cNvSpPr>
            <a:spLocks noGrp="1"/>
          </p:cNvSpPr>
          <p:nvPr>
            <p:ph type="body" sz="quarter" idx="22" hasCustomPrompt="1"/>
          </p:nvPr>
        </p:nvSpPr>
        <p:spPr>
          <a:xfrm>
            <a:off x="10896298" y="1790929"/>
            <a:ext cx="793460" cy="1091998"/>
          </a:xfrm>
        </p:spPr>
        <p:txBody>
          <a:bodyPr anchor="ctr">
            <a:noAutofit/>
          </a:bodyPr>
          <a:lstStyle>
            <a:lvl1pPr marL="0" indent="0" algn="ctr" defTabSz="914400" rtl="0" eaLnBrk="1" latinLnBrk="0" hangingPunct="1">
              <a:lnSpc>
                <a:spcPct val="90000"/>
              </a:lnSpc>
              <a:spcBef>
                <a:spcPct val="0"/>
              </a:spcBef>
              <a:buNone/>
              <a:defRPr lang="en-US" sz="6000" b="1" kern="1200" dirty="0" smtClean="0">
                <a:solidFill>
                  <a:schemeClr val="accent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a:t>
            </a:r>
          </a:p>
        </p:txBody>
      </p:sp>
    </p:spTree>
    <p:extLst>
      <p:ext uri="{BB962C8B-B14F-4D97-AF65-F5344CB8AC3E}">
        <p14:creationId xmlns:p14="http://schemas.microsoft.com/office/powerpoint/2010/main" val="26352056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6" name="Right Triangle 9">
            <a:extLst>
              <a:ext uri="{FF2B5EF4-FFF2-40B4-BE49-F238E27FC236}">
                <a16:creationId xmlns:a16="http://schemas.microsoft.com/office/drawing/2014/main" id="{3EA9CCC6-1E84-0D0A-9B1E-88EFA8CF4F16}"/>
              </a:ext>
            </a:extLst>
          </p:cNvPr>
          <p:cNvSpPr/>
          <p:nvPr userDrawn="1"/>
        </p:nvSpPr>
        <p:spPr>
          <a:xfrm rot="5400000" flipH="1" flipV="1">
            <a:off x="8558531" y="3224530"/>
            <a:ext cx="2030377" cy="5236561"/>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7" name="Graphic 6">
            <a:extLst>
              <a:ext uri="{FF2B5EF4-FFF2-40B4-BE49-F238E27FC236}">
                <a16:creationId xmlns:a16="http://schemas.microsoft.com/office/drawing/2014/main" id="{C12796B3-9B81-DB22-738B-A003A43832E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858045" y="5885674"/>
            <a:ext cx="1988327" cy="576585"/>
          </a:xfrm>
          <a:prstGeom prst="rect">
            <a:avLst/>
          </a:prstGeom>
        </p:spPr>
      </p:pic>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noAutofit/>
          </a:bodyPr>
          <a:lstStyle>
            <a:lvl1pPr algn="l">
              <a:defRPr sz="1000"/>
            </a:lvl1pPr>
          </a:lstStyle>
          <a:p>
            <a:r>
              <a:rPr lang="en-US"/>
              <a:t>Presentation Title  |  FY’2023  |  Q1–Q2</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
        <p:nvSpPr>
          <p:cNvPr id="5" name="Right Triangle 9">
            <a:extLst>
              <a:ext uri="{FF2B5EF4-FFF2-40B4-BE49-F238E27FC236}">
                <a16:creationId xmlns:a16="http://schemas.microsoft.com/office/drawing/2014/main" id="{09799A8C-ABD3-729B-F9B0-B8C9E32133D7}"/>
              </a:ext>
            </a:extLst>
          </p:cNvPr>
          <p:cNvSpPr/>
          <p:nvPr userDrawn="1"/>
        </p:nvSpPr>
        <p:spPr>
          <a:xfrm rot="5400000">
            <a:off x="588563" y="-594409"/>
            <a:ext cx="745437" cy="1922563"/>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itle 10">
            <a:extLst>
              <a:ext uri="{FF2B5EF4-FFF2-40B4-BE49-F238E27FC236}">
                <a16:creationId xmlns:a16="http://schemas.microsoft.com/office/drawing/2014/main" id="{014266E6-CBB6-9E6C-CE9D-F928286E4F9B}"/>
              </a:ext>
            </a:extLst>
          </p:cNvPr>
          <p:cNvSpPr>
            <a:spLocks noGrp="1"/>
          </p:cNvSpPr>
          <p:nvPr>
            <p:ph type="title"/>
          </p:nvPr>
        </p:nvSpPr>
        <p:spPr>
          <a:xfrm>
            <a:off x="838200" y="1151211"/>
            <a:ext cx="10515600" cy="1325563"/>
          </a:xfrm>
        </p:spPr>
        <p:txBody>
          <a:bodyPr>
            <a:noAutofit/>
          </a:bodyPr>
          <a:lstStyle>
            <a:lvl1pPr>
              <a:defRPr lang="en-US" sz="5400" b="1" kern="1200" dirty="0">
                <a:solidFill>
                  <a:schemeClr val="accent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13" name="Text Placeholder 12">
            <a:extLst>
              <a:ext uri="{FF2B5EF4-FFF2-40B4-BE49-F238E27FC236}">
                <a16:creationId xmlns:a16="http://schemas.microsoft.com/office/drawing/2014/main" id="{D33DCB68-2838-691A-2414-4F7A379AC827}"/>
              </a:ext>
            </a:extLst>
          </p:cNvPr>
          <p:cNvSpPr>
            <a:spLocks noGrp="1"/>
          </p:cNvSpPr>
          <p:nvPr>
            <p:ph type="body" sz="quarter" idx="13"/>
          </p:nvPr>
        </p:nvSpPr>
        <p:spPr>
          <a:xfrm>
            <a:off x="838200" y="2691332"/>
            <a:ext cx="10515600" cy="2798601"/>
          </a:xfrm>
        </p:spPr>
        <p:txBody>
          <a:bodyPr>
            <a:noAutofit/>
          </a:bodyPr>
          <a:lstStyle>
            <a:lvl1pPr marL="0" indent="0">
              <a:lnSpc>
                <a:spcPct val="150000"/>
              </a:lnSpc>
              <a:buNone/>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1pPr>
            <a:lvl2pP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a:defRPr kumimoji="0" lang="en-US" sz="22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600540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6" name="Right Triangle 9">
            <a:extLst>
              <a:ext uri="{FF2B5EF4-FFF2-40B4-BE49-F238E27FC236}">
                <a16:creationId xmlns:a16="http://schemas.microsoft.com/office/drawing/2014/main" id="{3EA9CCC6-1E84-0D0A-9B1E-88EFA8CF4F16}"/>
              </a:ext>
            </a:extLst>
          </p:cNvPr>
          <p:cNvSpPr/>
          <p:nvPr userDrawn="1"/>
        </p:nvSpPr>
        <p:spPr>
          <a:xfrm rot="5400000" flipH="1" flipV="1">
            <a:off x="8558531" y="3224530"/>
            <a:ext cx="2030377" cy="5236561"/>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7" name="Graphic 6">
            <a:extLst>
              <a:ext uri="{FF2B5EF4-FFF2-40B4-BE49-F238E27FC236}">
                <a16:creationId xmlns:a16="http://schemas.microsoft.com/office/drawing/2014/main" id="{C12796B3-9B81-DB22-738B-A003A43832E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858045" y="5885674"/>
            <a:ext cx="1988327" cy="576585"/>
          </a:xfrm>
          <a:prstGeom prst="rect">
            <a:avLst/>
          </a:prstGeom>
        </p:spPr>
      </p:pic>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noAutofit/>
          </a:bodyPr>
          <a:lstStyle>
            <a:lvl1pPr algn="l">
              <a:defRPr sz="1000"/>
            </a:lvl1pPr>
          </a:lstStyle>
          <a:p>
            <a:r>
              <a:rPr lang="en-US"/>
              <a:t>Presentation Title  |  FY’2023  |  Q1–Q2</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
        <p:nvSpPr>
          <p:cNvPr id="5" name="Right Triangle 9">
            <a:extLst>
              <a:ext uri="{FF2B5EF4-FFF2-40B4-BE49-F238E27FC236}">
                <a16:creationId xmlns:a16="http://schemas.microsoft.com/office/drawing/2014/main" id="{09799A8C-ABD3-729B-F9B0-B8C9E32133D7}"/>
              </a:ext>
            </a:extLst>
          </p:cNvPr>
          <p:cNvSpPr/>
          <p:nvPr userDrawn="1"/>
        </p:nvSpPr>
        <p:spPr>
          <a:xfrm rot="5400000">
            <a:off x="588563" y="-594409"/>
            <a:ext cx="745437" cy="1922563"/>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Text Placeholder 15">
            <a:extLst>
              <a:ext uri="{FF2B5EF4-FFF2-40B4-BE49-F238E27FC236}">
                <a16:creationId xmlns:a16="http://schemas.microsoft.com/office/drawing/2014/main" id="{65A4273D-8648-3AA5-A940-D7969AD29D39}"/>
              </a:ext>
            </a:extLst>
          </p:cNvPr>
          <p:cNvSpPr>
            <a:spLocks noGrp="1"/>
          </p:cNvSpPr>
          <p:nvPr>
            <p:ph type="body" sz="quarter" idx="22"/>
          </p:nvPr>
        </p:nvSpPr>
        <p:spPr>
          <a:xfrm>
            <a:off x="444997" y="2089442"/>
            <a:ext cx="3418005" cy="2544513"/>
          </a:xfrm>
        </p:spPr>
        <p:txBody>
          <a:bodyPr anchor="t">
            <a:noAutofit/>
          </a:bodyPr>
          <a:lstStyle>
            <a:lvl1pPr marL="0" indent="0" algn="l" defTabSz="914400" rtl="0" eaLnBrk="1" latinLnBrk="0" hangingPunct="1">
              <a:lnSpc>
                <a:spcPct val="150000"/>
              </a:lnSpc>
              <a:spcBef>
                <a:spcPct val="0"/>
              </a:spcBef>
              <a:buNone/>
              <a:defRPr lang="en-US" sz="1200" kern="1200" dirty="0">
                <a:solidFill>
                  <a:schemeClr val="accent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dirty="0"/>
              <a:t>Click to edit Master</a:t>
            </a:r>
          </a:p>
          <a:p>
            <a:pPr lvl="0"/>
            <a:r>
              <a:rPr lang="en-US" dirty="0"/>
              <a:t>text styles</a:t>
            </a:r>
          </a:p>
        </p:txBody>
      </p:sp>
      <p:sp>
        <p:nvSpPr>
          <p:cNvPr id="20" name="Text Placeholder 19">
            <a:extLst>
              <a:ext uri="{FF2B5EF4-FFF2-40B4-BE49-F238E27FC236}">
                <a16:creationId xmlns:a16="http://schemas.microsoft.com/office/drawing/2014/main" id="{49B22C5F-4FEA-86EA-374D-DEB4049BC6AA}"/>
              </a:ext>
            </a:extLst>
          </p:cNvPr>
          <p:cNvSpPr>
            <a:spLocks noGrp="1"/>
          </p:cNvSpPr>
          <p:nvPr>
            <p:ph type="body" sz="quarter" idx="23"/>
          </p:nvPr>
        </p:nvSpPr>
        <p:spPr>
          <a:xfrm>
            <a:off x="444998" y="1412798"/>
            <a:ext cx="3417999" cy="487363"/>
          </a:xfrm>
        </p:spPr>
        <p:txBody>
          <a:bodyPr>
            <a:noAutofit/>
          </a:bodyPr>
          <a:lstStyle>
            <a:lvl1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lvl="0"/>
            <a:r>
              <a:rPr lang="en-US"/>
              <a:t>Click to edit</a:t>
            </a:r>
          </a:p>
        </p:txBody>
      </p:sp>
      <p:sp>
        <p:nvSpPr>
          <p:cNvPr id="21" name="Text Placeholder 15">
            <a:extLst>
              <a:ext uri="{FF2B5EF4-FFF2-40B4-BE49-F238E27FC236}">
                <a16:creationId xmlns:a16="http://schemas.microsoft.com/office/drawing/2014/main" id="{B037A7B9-7692-74C0-904D-0E4F9D9B0350}"/>
              </a:ext>
            </a:extLst>
          </p:cNvPr>
          <p:cNvSpPr>
            <a:spLocks noGrp="1"/>
          </p:cNvSpPr>
          <p:nvPr>
            <p:ph type="body" sz="quarter" idx="24"/>
          </p:nvPr>
        </p:nvSpPr>
        <p:spPr>
          <a:xfrm>
            <a:off x="4362807" y="2089442"/>
            <a:ext cx="3418005" cy="2544513"/>
          </a:xfrm>
        </p:spPr>
        <p:txBody>
          <a:bodyPr anchor="t">
            <a:noAutofit/>
          </a:bodyPr>
          <a:lstStyle>
            <a:lvl1pPr marL="0" indent="0" algn="l" defTabSz="914400" rtl="0" eaLnBrk="1" latinLnBrk="0" hangingPunct="1">
              <a:lnSpc>
                <a:spcPct val="150000"/>
              </a:lnSpc>
              <a:spcBef>
                <a:spcPct val="0"/>
              </a:spcBef>
              <a:buNone/>
              <a:defRPr lang="en-US" sz="1200" kern="1200" dirty="0">
                <a:solidFill>
                  <a:schemeClr val="accent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dirty="0"/>
              <a:t>Click to edit Master</a:t>
            </a:r>
          </a:p>
          <a:p>
            <a:pPr lvl="0"/>
            <a:r>
              <a:rPr lang="en-US" dirty="0"/>
              <a:t>text styles</a:t>
            </a:r>
          </a:p>
        </p:txBody>
      </p:sp>
      <p:sp>
        <p:nvSpPr>
          <p:cNvPr id="22" name="Text Placeholder 19">
            <a:extLst>
              <a:ext uri="{FF2B5EF4-FFF2-40B4-BE49-F238E27FC236}">
                <a16:creationId xmlns:a16="http://schemas.microsoft.com/office/drawing/2014/main" id="{7AE14620-AC0A-87AE-34C7-17FF65DFD246}"/>
              </a:ext>
            </a:extLst>
          </p:cNvPr>
          <p:cNvSpPr>
            <a:spLocks noGrp="1"/>
          </p:cNvSpPr>
          <p:nvPr>
            <p:ph type="body" sz="quarter" idx="25"/>
          </p:nvPr>
        </p:nvSpPr>
        <p:spPr>
          <a:xfrm>
            <a:off x="4362807" y="1412798"/>
            <a:ext cx="3417999" cy="487363"/>
          </a:xfrm>
        </p:spPr>
        <p:txBody>
          <a:bodyPr>
            <a:noAutofit/>
          </a:bodyPr>
          <a:lstStyle>
            <a:lvl1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lvl="0"/>
            <a:r>
              <a:rPr lang="en-US"/>
              <a:t>Click to edit</a:t>
            </a:r>
          </a:p>
        </p:txBody>
      </p:sp>
      <p:sp>
        <p:nvSpPr>
          <p:cNvPr id="23" name="Text Placeholder 15">
            <a:extLst>
              <a:ext uri="{FF2B5EF4-FFF2-40B4-BE49-F238E27FC236}">
                <a16:creationId xmlns:a16="http://schemas.microsoft.com/office/drawing/2014/main" id="{8C738240-4DB3-E7D5-5943-C3D32DC2131F}"/>
              </a:ext>
            </a:extLst>
          </p:cNvPr>
          <p:cNvSpPr>
            <a:spLocks noGrp="1"/>
          </p:cNvSpPr>
          <p:nvPr>
            <p:ph type="body" sz="quarter" idx="26"/>
          </p:nvPr>
        </p:nvSpPr>
        <p:spPr>
          <a:xfrm>
            <a:off x="8280616" y="2089442"/>
            <a:ext cx="3418005" cy="2544513"/>
          </a:xfrm>
        </p:spPr>
        <p:txBody>
          <a:bodyPr anchor="t">
            <a:noAutofit/>
          </a:bodyPr>
          <a:lstStyle>
            <a:lvl1pPr marL="0" indent="0" algn="l" defTabSz="914400" rtl="0" eaLnBrk="1" latinLnBrk="0" hangingPunct="1">
              <a:lnSpc>
                <a:spcPct val="150000"/>
              </a:lnSpc>
              <a:spcBef>
                <a:spcPct val="0"/>
              </a:spcBef>
              <a:buNone/>
              <a:defRPr lang="en-US" sz="1200" kern="1200" dirty="0">
                <a:solidFill>
                  <a:schemeClr val="accent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dirty="0"/>
              <a:t>Click to edit Master</a:t>
            </a:r>
          </a:p>
          <a:p>
            <a:pPr lvl="0"/>
            <a:r>
              <a:rPr lang="en-US" dirty="0"/>
              <a:t>text styles</a:t>
            </a:r>
          </a:p>
        </p:txBody>
      </p:sp>
      <p:sp>
        <p:nvSpPr>
          <p:cNvPr id="24" name="Text Placeholder 19">
            <a:extLst>
              <a:ext uri="{FF2B5EF4-FFF2-40B4-BE49-F238E27FC236}">
                <a16:creationId xmlns:a16="http://schemas.microsoft.com/office/drawing/2014/main" id="{8E818C02-D6FD-4FA9-D44B-6613638E73BA}"/>
              </a:ext>
            </a:extLst>
          </p:cNvPr>
          <p:cNvSpPr>
            <a:spLocks noGrp="1"/>
          </p:cNvSpPr>
          <p:nvPr>
            <p:ph type="body" sz="quarter" idx="27"/>
          </p:nvPr>
        </p:nvSpPr>
        <p:spPr>
          <a:xfrm>
            <a:off x="8280616" y="1412798"/>
            <a:ext cx="3417999" cy="487363"/>
          </a:xfrm>
        </p:spPr>
        <p:txBody>
          <a:bodyPr>
            <a:noAutofit/>
          </a:bodyPr>
          <a:lstStyle>
            <a:lvl1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lvl="0"/>
            <a:r>
              <a:rPr lang="en-US"/>
              <a:t>Click to edit</a:t>
            </a:r>
          </a:p>
        </p:txBody>
      </p:sp>
      <p:sp>
        <p:nvSpPr>
          <p:cNvPr id="2" name="Title 1">
            <a:extLst>
              <a:ext uri="{FF2B5EF4-FFF2-40B4-BE49-F238E27FC236}">
                <a16:creationId xmlns:a16="http://schemas.microsoft.com/office/drawing/2014/main" id="{9EBB34A9-F77B-C976-4C68-843BB9D4E2DB}"/>
              </a:ext>
            </a:extLst>
          </p:cNvPr>
          <p:cNvSpPr>
            <a:spLocks noGrp="1"/>
          </p:cNvSpPr>
          <p:nvPr>
            <p:ph type="title"/>
          </p:nvPr>
        </p:nvSpPr>
        <p:spPr>
          <a:xfrm>
            <a:off x="444997" y="338522"/>
            <a:ext cx="11253618" cy="814596"/>
          </a:xfrm>
        </p:spPr>
        <p:txBody>
          <a:bodyPr/>
          <a:lstStyle>
            <a:lvl1pPr marL="0" algn="ctr" defTabSz="914400" rtl="0" eaLnBrk="1" latinLnBrk="0" hangingPunct="1">
              <a:lnSpc>
                <a:spcPct val="90000"/>
              </a:lnSpc>
              <a:spcBef>
                <a:spcPct val="0"/>
              </a:spcBef>
              <a:buNone/>
              <a:defRPr lang="en-US" sz="3600" b="1" kern="1200" dirty="0">
                <a:solidFill>
                  <a:schemeClr val="accent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8216921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1_Blank">
    <p:bg>
      <p:bgPr>
        <a:solidFill>
          <a:schemeClr val="accent1"/>
        </a:solidFill>
        <a:effectLst/>
      </p:bgPr>
    </p:bg>
    <p:spTree>
      <p:nvGrpSpPr>
        <p:cNvPr id="1" name=""/>
        <p:cNvGrpSpPr/>
        <p:nvPr/>
      </p:nvGrpSpPr>
      <p:grpSpPr>
        <a:xfrm>
          <a:off x="0" y="0"/>
          <a:ext cx="0" cy="0"/>
          <a:chOff x="0" y="0"/>
          <a:chExt cx="0" cy="0"/>
        </a:xfrm>
      </p:grpSpPr>
      <p:sp>
        <p:nvSpPr>
          <p:cNvPr id="6" name="Right Triangle 9">
            <a:extLst>
              <a:ext uri="{FF2B5EF4-FFF2-40B4-BE49-F238E27FC236}">
                <a16:creationId xmlns:a16="http://schemas.microsoft.com/office/drawing/2014/main" id="{3EA9CCC6-1E84-0D0A-9B1E-88EFA8CF4F16}"/>
              </a:ext>
            </a:extLst>
          </p:cNvPr>
          <p:cNvSpPr/>
          <p:nvPr userDrawn="1"/>
        </p:nvSpPr>
        <p:spPr>
          <a:xfrm rot="5400000" flipH="1" flipV="1">
            <a:off x="8558531" y="3224530"/>
            <a:ext cx="2030377" cy="5236561"/>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noAutofit/>
          </a:bodyPr>
          <a:lstStyle>
            <a:lvl1pPr algn="l">
              <a:defRPr sz="1000">
                <a:solidFill>
                  <a:schemeClr val="bg1"/>
                </a:solidFill>
              </a:defRPr>
            </a:lvl1pPr>
          </a:lstStyle>
          <a:p>
            <a:r>
              <a:rPr lang="en-US" dirty="0"/>
              <a:t>Presentation Title  |  FY’2023  |  Q1–Q2</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
        <p:nvSpPr>
          <p:cNvPr id="5" name="Right Triangle 9">
            <a:extLst>
              <a:ext uri="{FF2B5EF4-FFF2-40B4-BE49-F238E27FC236}">
                <a16:creationId xmlns:a16="http://schemas.microsoft.com/office/drawing/2014/main" id="{09799A8C-ABD3-729B-F9B0-B8C9E32133D7}"/>
              </a:ext>
            </a:extLst>
          </p:cNvPr>
          <p:cNvSpPr/>
          <p:nvPr userDrawn="1"/>
        </p:nvSpPr>
        <p:spPr>
          <a:xfrm rot="5400000">
            <a:off x="588563" y="-594409"/>
            <a:ext cx="745437" cy="1922563"/>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Text Placeholder 15">
            <a:extLst>
              <a:ext uri="{FF2B5EF4-FFF2-40B4-BE49-F238E27FC236}">
                <a16:creationId xmlns:a16="http://schemas.microsoft.com/office/drawing/2014/main" id="{65A4273D-8648-3AA5-A940-D7969AD29D39}"/>
              </a:ext>
            </a:extLst>
          </p:cNvPr>
          <p:cNvSpPr>
            <a:spLocks noGrp="1"/>
          </p:cNvSpPr>
          <p:nvPr>
            <p:ph type="body" sz="quarter" idx="22"/>
          </p:nvPr>
        </p:nvSpPr>
        <p:spPr>
          <a:xfrm>
            <a:off x="444997" y="2089442"/>
            <a:ext cx="3418005" cy="2544513"/>
          </a:xfrm>
        </p:spPr>
        <p:txBody>
          <a:bodyPr anchor="t">
            <a:noAutofit/>
          </a:bodyPr>
          <a:lstStyle>
            <a:lvl1pPr marL="0" indent="0" algn="l" defTabSz="914400" rtl="0" eaLnBrk="1" latinLnBrk="0" hangingPunct="1">
              <a:lnSpc>
                <a:spcPct val="150000"/>
              </a:lnSpc>
              <a:spcBef>
                <a:spcPct val="0"/>
              </a:spcBef>
              <a:buNone/>
              <a:defRPr lang="en-US" sz="1200" kern="1200" dirty="0">
                <a:solidFill>
                  <a:schemeClr val="bg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dirty="0"/>
              <a:t>Click to edit Master</a:t>
            </a:r>
          </a:p>
          <a:p>
            <a:pPr lvl="0"/>
            <a:r>
              <a:rPr lang="en-US" dirty="0"/>
              <a:t>text styles</a:t>
            </a:r>
          </a:p>
        </p:txBody>
      </p:sp>
      <p:sp>
        <p:nvSpPr>
          <p:cNvPr id="20" name="Text Placeholder 19">
            <a:extLst>
              <a:ext uri="{FF2B5EF4-FFF2-40B4-BE49-F238E27FC236}">
                <a16:creationId xmlns:a16="http://schemas.microsoft.com/office/drawing/2014/main" id="{49B22C5F-4FEA-86EA-374D-DEB4049BC6AA}"/>
              </a:ext>
            </a:extLst>
          </p:cNvPr>
          <p:cNvSpPr>
            <a:spLocks noGrp="1"/>
          </p:cNvSpPr>
          <p:nvPr>
            <p:ph type="body" sz="quarter" idx="23"/>
          </p:nvPr>
        </p:nvSpPr>
        <p:spPr>
          <a:xfrm>
            <a:off x="444998" y="1412798"/>
            <a:ext cx="3417999" cy="487363"/>
          </a:xfrm>
        </p:spPr>
        <p:txBody>
          <a:bodyPr>
            <a:noAutofit/>
          </a:bodyPr>
          <a:lstStyle>
            <a:lvl1pPr marL="0" indent="0" algn="l" defTabSz="914400" rtl="0" eaLnBrk="1" latinLnBrk="0" hangingPunct="1">
              <a:lnSpc>
                <a:spcPct val="90000"/>
              </a:lnSpc>
              <a:spcBef>
                <a:spcPct val="0"/>
              </a:spcBef>
              <a:buNone/>
              <a:defRPr lang="en-US" sz="1800" b="1" kern="1200" dirty="0" smtClean="0">
                <a:solidFill>
                  <a:schemeClr val="bg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lvl="0"/>
            <a:r>
              <a:rPr lang="en-US" dirty="0"/>
              <a:t>Click to edit</a:t>
            </a:r>
          </a:p>
        </p:txBody>
      </p:sp>
      <p:sp>
        <p:nvSpPr>
          <p:cNvPr id="21" name="Text Placeholder 15">
            <a:extLst>
              <a:ext uri="{FF2B5EF4-FFF2-40B4-BE49-F238E27FC236}">
                <a16:creationId xmlns:a16="http://schemas.microsoft.com/office/drawing/2014/main" id="{B037A7B9-7692-74C0-904D-0E4F9D9B0350}"/>
              </a:ext>
            </a:extLst>
          </p:cNvPr>
          <p:cNvSpPr>
            <a:spLocks noGrp="1"/>
          </p:cNvSpPr>
          <p:nvPr>
            <p:ph type="body" sz="quarter" idx="24"/>
          </p:nvPr>
        </p:nvSpPr>
        <p:spPr>
          <a:xfrm>
            <a:off x="4362807" y="2089442"/>
            <a:ext cx="3418005" cy="2544513"/>
          </a:xfrm>
        </p:spPr>
        <p:txBody>
          <a:bodyPr anchor="t">
            <a:noAutofit/>
          </a:bodyPr>
          <a:lstStyle>
            <a:lvl1pPr marL="0" indent="0" algn="l" defTabSz="914400" rtl="0" eaLnBrk="1" latinLnBrk="0" hangingPunct="1">
              <a:lnSpc>
                <a:spcPct val="150000"/>
              </a:lnSpc>
              <a:spcBef>
                <a:spcPct val="0"/>
              </a:spcBef>
              <a:buNone/>
              <a:defRPr lang="en-US" sz="1200" kern="1200" dirty="0">
                <a:solidFill>
                  <a:schemeClr val="bg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dirty="0"/>
              <a:t>Click to edit Master</a:t>
            </a:r>
          </a:p>
          <a:p>
            <a:pPr lvl="0"/>
            <a:r>
              <a:rPr lang="en-US" dirty="0"/>
              <a:t>text styles</a:t>
            </a:r>
          </a:p>
        </p:txBody>
      </p:sp>
      <p:sp>
        <p:nvSpPr>
          <p:cNvPr id="22" name="Text Placeholder 19">
            <a:extLst>
              <a:ext uri="{FF2B5EF4-FFF2-40B4-BE49-F238E27FC236}">
                <a16:creationId xmlns:a16="http://schemas.microsoft.com/office/drawing/2014/main" id="{7AE14620-AC0A-87AE-34C7-17FF65DFD246}"/>
              </a:ext>
            </a:extLst>
          </p:cNvPr>
          <p:cNvSpPr>
            <a:spLocks noGrp="1"/>
          </p:cNvSpPr>
          <p:nvPr>
            <p:ph type="body" sz="quarter" idx="25"/>
          </p:nvPr>
        </p:nvSpPr>
        <p:spPr>
          <a:xfrm>
            <a:off x="4362807" y="1412798"/>
            <a:ext cx="3417999" cy="487363"/>
          </a:xfrm>
        </p:spPr>
        <p:txBody>
          <a:bodyPr>
            <a:noAutofit/>
          </a:bodyPr>
          <a:lstStyle>
            <a:lvl1pPr marL="0" indent="0" algn="l" defTabSz="914400" rtl="0" eaLnBrk="1" latinLnBrk="0" hangingPunct="1">
              <a:lnSpc>
                <a:spcPct val="90000"/>
              </a:lnSpc>
              <a:spcBef>
                <a:spcPct val="0"/>
              </a:spcBef>
              <a:buNone/>
              <a:defRPr lang="en-US" sz="1600" b="1" kern="1200" dirty="0" smtClean="0">
                <a:solidFill>
                  <a:schemeClr val="bg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lvl="0"/>
            <a:r>
              <a:rPr lang="en-US" dirty="0"/>
              <a:t>Click to edit</a:t>
            </a:r>
          </a:p>
        </p:txBody>
      </p:sp>
      <p:sp>
        <p:nvSpPr>
          <p:cNvPr id="23" name="Text Placeholder 15">
            <a:extLst>
              <a:ext uri="{FF2B5EF4-FFF2-40B4-BE49-F238E27FC236}">
                <a16:creationId xmlns:a16="http://schemas.microsoft.com/office/drawing/2014/main" id="{8C738240-4DB3-E7D5-5943-C3D32DC2131F}"/>
              </a:ext>
            </a:extLst>
          </p:cNvPr>
          <p:cNvSpPr>
            <a:spLocks noGrp="1"/>
          </p:cNvSpPr>
          <p:nvPr>
            <p:ph type="body" sz="quarter" idx="26"/>
          </p:nvPr>
        </p:nvSpPr>
        <p:spPr>
          <a:xfrm>
            <a:off x="8280616" y="2089442"/>
            <a:ext cx="3418005" cy="2544513"/>
          </a:xfrm>
        </p:spPr>
        <p:txBody>
          <a:bodyPr anchor="t">
            <a:noAutofit/>
          </a:bodyPr>
          <a:lstStyle>
            <a:lvl1pPr marL="0" indent="0" algn="l" defTabSz="914400" rtl="0" eaLnBrk="1" latinLnBrk="0" hangingPunct="1">
              <a:lnSpc>
                <a:spcPct val="150000"/>
              </a:lnSpc>
              <a:spcBef>
                <a:spcPct val="0"/>
              </a:spcBef>
              <a:buNone/>
              <a:defRPr lang="en-US" sz="1200" kern="1200" dirty="0">
                <a:solidFill>
                  <a:schemeClr val="bg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dirty="0"/>
              <a:t>Click to edit Master</a:t>
            </a:r>
          </a:p>
          <a:p>
            <a:pPr lvl="0"/>
            <a:r>
              <a:rPr lang="en-US" dirty="0"/>
              <a:t>text styles</a:t>
            </a:r>
          </a:p>
        </p:txBody>
      </p:sp>
      <p:sp>
        <p:nvSpPr>
          <p:cNvPr id="24" name="Text Placeholder 19">
            <a:extLst>
              <a:ext uri="{FF2B5EF4-FFF2-40B4-BE49-F238E27FC236}">
                <a16:creationId xmlns:a16="http://schemas.microsoft.com/office/drawing/2014/main" id="{8E818C02-D6FD-4FA9-D44B-6613638E73BA}"/>
              </a:ext>
            </a:extLst>
          </p:cNvPr>
          <p:cNvSpPr>
            <a:spLocks noGrp="1"/>
          </p:cNvSpPr>
          <p:nvPr>
            <p:ph type="body" sz="quarter" idx="27"/>
          </p:nvPr>
        </p:nvSpPr>
        <p:spPr>
          <a:xfrm>
            <a:off x="8280616" y="1412798"/>
            <a:ext cx="3417999" cy="487363"/>
          </a:xfrm>
        </p:spPr>
        <p:txBody>
          <a:bodyPr>
            <a:noAutofit/>
          </a:bodyPr>
          <a:lstStyle>
            <a:lvl1pPr marL="0" indent="0" algn="l" defTabSz="914400" rtl="0" eaLnBrk="1" latinLnBrk="0" hangingPunct="1">
              <a:lnSpc>
                <a:spcPct val="90000"/>
              </a:lnSpc>
              <a:spcBef>
                <a:spcPct val="0"/>
              </a:spcBef>
              <a:buNone/>
              <a:defRPr lang="en-US" sz="1800" b="1" kern="1200" dirty="0" smtClean="0">
                <a:solidFill>
                  <a:schemeClr val="bg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lvl="0"/>
            <a:r>
              <a:rPr lang="en-US" dirty="0"/>
              <a:t>Click to edit</a:t>
            </a:r>
          </a:p>
        </p:txBody>
      </p:sp>
      <p:sp>
        <p:nvSpPr>
          <p:cNvPr id="2" name="Title 1">
            <a:extLst>
              <a:ext uri="{FF2B5EF4-FFF2-40B4-BE49-F238E27FC236}">
                <a16:creationId xmlns:a16="http://schemas.microsoft.com/office/drawing/2014/main" id="{9EBB34A9-F77B-C976-4C68-843BB9D4E2DB}"/>
              </a:ext>
            </a:extLst>
          </p:cNvPr>
          <p:cNvSpPr>
            <a:spLocks noGrp="1"/>
          </p:cNvSpPr>
          <p:nvPr>
            <p:ph type="title"/>
          </p:nvPr>
        </p:nvSpPr>
        <p:spPr>
          <a:xfrm>
            <a:off x="444997" y="338522"/>
            <a:ext cx="11253618" cy="814596"/>
          </a:xfrm>
        </p:spPr>
        <p:txBody>
          <a:bodyPr/>
          <a:lstStyle>
            <a:lvl1pPr marL="0" algn="ctr" defTabSz="914400" rtl="0" eaLnBrk="1" latinLnBrk="0" hangingPunct="1">
              <a:lnSpc>
                <a:spcPct val="90000"/>
              </a:lnSpc>
              <a:spcBef>
                <a:spcPct val="0"/>
              </a:spcBef>
              <a:buNone/>
              <a:defRPr lang="en-US" sz="36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pic>
        <p:nvPicPr>
          <p:cNvPr id="8" name="Graphic 7">
            <a:extLst>
              <a:ext uri="{FF2B5EF4-FFF2-40B4-BE49-F238E27FC236}">
                <a16:creationId xmlns:a16="http://schemas.microsoft.com/office/drawing/2014/main" id="{751B6EAB-D4F6-4E64-462F-C592AA99AEA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858045" y="5885674"/>
            <a:ext cx="1988327" cy="576585"/>
          </a:xfrm>
          <a:prstGeom prst="rect">
            <a:avLst/>
          </a:prstGeom>
        </p:spPr>
      </p:pic>
    </p:spTree>
    <p:extLst>
      <p:ext uri="{BB962C8B-B14F-4D97-AF65-F5344CB8AC3E}">
        <p14:creationId xmlns:p14="http://schemas.microsoft.com/office/powerpoint/2010/main" val="28175548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6_Blank">
    <p:bg>
      <p:bgPr>
        <a:solidFill>
          <a:schemeClr val="accent1"/>
        </a:solidFill>
        <a:effectLst/>
      </p:bgPr>
    </p:bg>
    <p:spTree>
      <p:nvGrpSpPr>
        <p:cNvPr id="1" name=""/>
        <p:cNvGrpSpPr/>
        <p:nvPr/>
      </p:nvGrpSpPr>
      <p:grpSpPr>
        <a:xfrm>
          <a:off x="0" y="0"/>
          <a:ext cx="0" cy="0"/>
          <a:chOff x="0" y="0"/>
          <a:chExt cx="0" cy="0"/>
        </a:xfrm>
      </p:grpSpPr>
      <p:sp>
        <p:nvSpPr>
          <p:cNvPr id="6" name="Right Triangle 9">
            <a:extLst>
              <a:ext uri="{FF2B5EF4-FFF2-40B4-BE49-F238E27FC236}">
                <a16:creationId xmlns:a16="http://schemas.microsoft.com/office/drawing/2014/main" id="{3EA9CCC6-1E84-0D0A-9B1E-88EFA8CF4F16}"/>
              </a:ext>
            </a:extLst>
          </p:cNvPr>
          <p:cNvSpPr/>
          <p:nvPr userDrawn="1"/>
        </p:nvSpPr>
        <p:spPr>
          <a:xfrm rot="5400000" flipH="1" flipV="1">
            <a:off x="8558531" y="3224530"/>
            <a:ext cx="2030377" cy="5236561"/>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noAutofit/>
          </a:bodyPr>
          <a:lstStyle>
            <a:lvl1pPr algn="l">
              <a:defRPr sz="1000">
                <a:solidFill>
                  <a:schemeClr val="bg1"/>
                </a:solidFill>
              </a:defRPr>
            </a:lvl1pPr>
          </a:lstStyle>
          <a:p>
            <a:r>
              <a:rPr lang="en-US" dirty="0"/>
              <a:t>Presentation Title  |  FY’2023  |  Q1–Q2</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
        <p:nvSpPr>
          <p:cNvPr id="5" name="Right Triangle 9">
            <a:extLst>
              <a:ext uri="{FF2B5EF4-FFF2-40B4-BE49-F238E27FC236}">
                <a16:creationId xmlns:a16="http://schemas.microsoft.com/office/drawing/2014/main" id="{09799A8C-ABD3-729B-F9B0-B8C9E32133D7}"/>
              </a:ext>
            </a:extLst>
          </p:cNvPr>
          <p:cNvSpPr/>
          <p:nvPr userDrawn="1"/>
        </p:nvSpPr>
        <p:spPr>
          <a:xfrm rot="5400000">
            <a:off x="588563" y="-594409"/>
            <a:ext cx="745437" cy="1922563"/>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Text Placeholder 15">
            <a:extLst>
              <a:ext uri="{FF2B5EF4-FFF2-40B4-BE49-F238E27FC236}">
                <a16:creationId xmlns:a16="http://schemas.microsoft.com/office/drawing/2014/main" id="{65A4273D-8648-3AA5-A940-D7969AD29D39}"/>
              </a:ext>
            </a:extLst>
          </p:cNvPr>
          <p:cNvSpPr>
            <a:spLocks noGrp="1"/>
          </p:cNvSpPr>
          <p:nvPr>
            <p:ph type="body" sz="quarter" idx="22"/>
          </p:nvPr>
        </p:nvSpPr>
        <p:spPr>
          <a:xfrm>
            <a:off x="592748" y="3261504"/>
            <a:ext cx="3418005" cy="2544513"/>
          </a:xfrm>
        </p:spPr>
        <p:txBody>
          <a:bodyPr anchor="t">
            <a:noAutofit/>
          </a:bodyPr>
          <a:lstStyle>
            <a:lvl1pPr marL="0" indent="0" algn="l" defTabSz="914400" rtl="0" eaLnBrk="1" latinLnBrk="0" hangingPunct="1">
              <a:lnSpc>
                <a:spcPct val="150000"/>
              </a:lnSpc>
              <a:spcBef>
                <a:spcPct val="0"/>
              </a:spcBef>
              <a:buNone/>
              <a:defRPr lang="en-US" sz="1200" kern="1200" dirty="0">
                <a:solidFill>
                  <a:schemeClr val="bg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dirty="0"/>
              <a:t>Click to edit Master</a:t>
            </a:r>
          </a:p>
          <a:p>
            <a:pPr lvl="0"/>
            <a:r>
              <a:rPr lang="en-US" dirty="0"/>
              <a:t>text styles</a:t>
            </a:r>
          </a:p>
        </p:txBody>
      </p:sp>
      <p:sp>
        <p:nvSpPr>
          <p:cNvPr id="20" name="Text Placeholder 19">
            <a:extLst>
              <a:ext uri="{FF2B5EF4-FFF2-40B4-BE49-F238E27FC236}">
                <a16:creationId xmlns:a16="http://schemas.microsoft.com/office/drawing/2014/main" id="{49B22C5F-4FEA-86EA-374D-DEB4049BC6AA}"/>
              </a:ext>
            </a:extLst>
          </p:cNvPr>
          <p:cNvSpPr>
            <a:spLocks noGrp="1"/>
          </p:cNvSpPr>
          <p:nvPr>
            <p:ph type="body" sz="quarter" idx="23"/>
          </p:nvPr>
        </p:nvSpPr>
        <p:spPr>
          <a:xfrm>
            <a:off x="592749" y="2584860"/>
            <a:ext cx="3417999" cy="487363"/>
          </a:xfrm>
        </p:spPr>
        <p:txBody>
          <a:bodyPr>
            <a:noAutofit/>
          </a:bodyPr>
          <a:lstStyle>
            <a:lvl1pPr marL="0" indent="0" algn="l" defTabSz="914400" rtl="0" eaLnBrk="1" latinLnBrk="0" hangingPunct="1">
              <a:lnSpc>
                <a:spcPct val="90000"/>
              </a:lnSpc>
              <a:spcBef>
                <a:spcPct val="0"/>
              </a:spcBef>
              <a:buNone/>
              <a:defRPr lang="en-US" sz="1800" b="1" kern="1200" dirty="0" smtClean="0">
                <a:solidFill>
                  <a:schemeClr val="bg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lvl="0"/>
            <a:r>
              <a:rPr lang="en-US" dirty="0"/>
              <a:t>Click to edit</a:t>
            </a:r>
          </a:p>
        </p:txBody>
      </p:sp>
      <p:sp>
        <p:nvSpPr>
          <p:cNvPr id="21" name="Text Placeholder 15">
            <a:extLst>
              <a:ext uri="{FF2B5EF4-FFF2-40B4-BE49-F238E27FC236}">
                <a16:creationId xmlns:a16="http://schemas.microsoft.com/office/drawing/2014/main" id="{B037A7B9-7692-74C0-904D-0E4F9D9B0350}"/>
              </a:ext>
            </a:extLst>
          </p:cNvPr>
          <p:cNvSpPr>
            <a:spLocks noGrp="1"/>
          </p:cNvSpPr>
          <p:nvPr>
            <p:ph type="body" sz="quarter" idx="24"/>
          </p:nvPr>
        </p:nvSpPr>
        <p:spPr>
          <a:xfrm>
            <a:off x="4510558" y="3261504"/>
            <a:ext cx="3418005" cy="2544513"/>
          </a:xfrm>
        </p:spPr>
        <p:txBody>
          <a:bodyPr anchor="t">
            <a:noAutofit/>
          </a:bodyPr>
          <a:lstStyle>
            <a:lvl1pPr marL="0" indent="0" algn="l" defTabSz="914400" rtl="0" eaLnBrk="1" latinLnBrk="0" hangingPunct="1">
              <a:lnSpc>
                <a:spcPct val="150000"/>
              </a:lnSpc>
              <a:spcBef>
                <a:spcPct val="0"/>
              </a:spcBef>
              <a:buNone/>
              <a:defRPr lang="en-US" sz="1200" kern="1200" dirty="0">
                <a:solidFill>
                  <a:schemeClr val="bg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dirty="0"/>
              <a:t>Click to edit Master</a:t>
            </a:r>
          </a:p>
          <a:p>
            <a:pPr lvl="0"/>
            <a:r>
              <a:rPr lang="en-US" dirty="0"/>
              <a:t>text styles</a:t>
            </a:r>
          </a:p>
        </p:txBody>
      </p:sp>
      <p:sp>
        <p:nvSpPr>
          <p:cNvPr id="22" name="Text Placeholder 19">
            <a:extLst>
              <a:ext uri="{FF2B5EF4-FFF2-40B4-BE49-F238E27FC236}">
                <a16:creationId xmlns:a16="http://schemas.microsoft.com/office/drawing/2014/main" id="{7AE14620-AC0A-87AE-34C7-17FF65DFD246}"/>
              </a:ext>
            </a:extLst>
          </p:cNvPr>
          <p:cNvSpPr>
            <a:spLocks noGrp="1"/>
          </p:cNvSpPr>
          <p:nvPr>
            <p:ph type="body" sz="quarter" idx="25"/>
          </p:nvPr>
        </p:nvSpPr>
        <p:spPr>
          <a:xfrm>
            <a:off x="4510558" y="2584860"/>
            <a:ext cx="3417999" cy="487363"/>
          </a:xfrm>
        </p:spPr>
        <p:txBody>
          <a:bodyPr>
            <a:noAutofit/>
          </a:bodyPr>
          <a:lstStyle>
            <a:lvl1pPr marL="0" indent="0" algn="l" defTabSz="914400" rtl="0" eaLnBrk="1" latinLnBrk="0" hangingPunct="1">
              <a:lnSpc>
                <a:spcPct val="90000"/>
              </a:lnSpc>
              <a:spcBef>
                <a:spcPct val="0"/>
              </a:spcBef>
              <a:buNone/>
              <a:defRPr lang="en-US" sz="1600" b="1" kern="1200" dirty="0" smtClean="0">
                <a:solidFill>
                  <a:schemeClr val="bg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lvl="0"/>
            <a:r>
              <a:rPr lang="en-US" dirty="0"/>
              <a:t>Click to edit</a:t>
            </a:r>
          </a:p>
        </p:txBody>
      </p:sp>
      <p:sp>
        <p:nvSpPr>
          <p:cNvPr id="23" name="Text Placeholder 15">
            <a:extLst>
              <a:ext uri="{FF2B5EF4-FFF2-40B4-BE49-F238E27FC236}">
                <a16:creationId xmlns:a16="http://schemas.microsoft.com/office/drawing/2014/main" id="{8C738240-4DB3-E7D5-5943-C3D32DC2131F}"/>
              </a:ext>
            </a:extLst>
          </p:cNvPr>
          <p:cNvSpPr>
            <a:spLocks noGrp="1"/>
          </p:cNvSpPr>
          <p:nvPr>
            <p:ph type="body" sz="quarter" idx="26"/>
          </p:nvPr>
        </p:nvSpPr>
        <p:spPr>
          <a:xfrm>
            <a:off x="8428367" y="3261504"/>
            <a:ext cx="3418005" cy="2544513"/>
          </a:xfrm>
        </p:spPr>
        <p:txBody>
          <a:bodyPr anchor="t">
            <a:noAutofit/>
          </a:bodyPr>
          <a:lstStyle>
            <a:lvl1pPr marL="0" indent="0" algn="l" defTabSz="914400" rtl="0" eaLnBrk="1" latinLnBrk="0" hangingPunct="1">
              <a:lnSpc>
                <a:spcPct val="150000"/>
              </a:lnSpc>
              <a:spcBef>
                <a:spcPct val="0"/>
              </a:spcBef>
              <a:buNone/>
              <a:defRPr lang="en-US" sz="1200" kern="1200" dirty="0">
                <a:solidFill>
                  <a:schemeClr val="bg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dirty="0"/>
              <a:t>Click to edit Master</a:t>
            </a:r>
          </a:p>
          <a:p>
            <a:pPr lvl="0"/>
            <a:r>
              <a:rPr lang="en-US" dirty="0"/>
              <a:t>text styles</a:t>
            </a:r>
          </a:p>
        </p:txBody>
      </p:sp>
      <p:sp>
        <p:nvSpPr>
          <p:cNvPr id="24" name="Text Placeholder 19">
            <a:extLst>
              <a:ext uri="{FF2B5EF4-FFF2-40B4-BE49-F238E27FC236}">
                <a16:creationId xmlns:a16="http://schemas.microsoft.com/office/drawing/2014/main" id="{8E818C02-D6FD-4FA9-D44B-6613638E73BA}"/>
              </a:ext>
            </a:extLst>
          </p:cNvPr>
          <p:cNvSpPr>
            <a:spLocks noGrp="1"/>
          </p:cNvSpPr>
          <p:nvPr>
            <p:ph type="body" sz="quarter" idx="27"/>
          </p:nvPr>
        </p:nvSpPr>
        <p:spPr>
          <a:xfrm>
            <a:off x="8428367" y="2584860"/>
            <a:ext cx="3417999" cy="487363"/>
          </a:xfrm>
        </p:spPr>
        <p:txBody>
          <a:bodyPr>
            <a:noAutofit/>
          </a:bodyPr>
          <a:lstStyle>
            <a:lvl1pPr marL="0" indent="0" algn="l" defTabSz="914400" rtl="0" eaLnBrk="1" latinLnBrk="0" hangingPunct="1">
              <a:lnSpc>
                <a:spcPct val="90000"/>
              </a:lnSpc>
              <a:spcBef>
                <a:spcPct val="0"/>
              </a:spcBef>
              <a:buNone/>
              <a:defRPr lang="en-US" sz="1800" b="1" kern="1200" dirty="0" smtClean="0">
                <a:solidFill>
                  <a:schemeClr val="bg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lvl="0"/>
            <a:r>
              <a:rPr lang="en-US" dirty="0"/>
              <a:t>Click to edit</a:t>
            </a:r>
          </a:p>
        </p:txBody>
      </p:sp>
      <p:sp>
        <p:nvSpPr>
          <p:cNvPr id="2" name="Title 1">
            <a:extLst>
              <a:ext uri="{FF2B5EF4-FFF2-40B4-BE49-F238E27FC236}">
                <a16:creationId xmlns:a16="http://schemas.microsoft.com/office/drawing/2014/main" id="{9EBB34A9-F77B-C976-4C68-843BB9D4E2DB}"/>
              </a:ext>
            </a:extLst>
          </p:cNvPr>
          <p:cNvSpPr>
            <a:spLocks noGrp="1"/>
          </p:cNvSpPr>
          <p:nvPr>
            <p:ph type="title"/>
          </p:nvPr>
        </p:nvSpPr>
        <p:spPr>
          <a:xfrm>
            <a:off x="444997" y="338522"/>
            <a:ext cx="11253618" cy="814596"/>
          </a:xfrm>
        </p:spPr>
        <p:txBody>
          <a:bodyPr/>
          <a:lstStyle>
            <a:lvl1pPr marL="0" algn="ctr" defTabSz="914400" rtl="0" eaLnBrk="1" latinLnBrk="0" hangingPunct="1">
              <a:lnSpc>
                <a:spcPct val="90000"/>
              </a:lnSpc>
              <a:spcBef>
                <a:spcPct val="0"/>
              </a:spcBef>
              <a:buNone/>
              <a:defRPr lang="en-US" sz="36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pic>
        <p:nvPicPr>
          <p:cNvPr id="8" name="Graphic 7">
            <a:extLst>
              <a:ext uri="{FF2B5EF4-FFF2-40B4-BE49-F238E27FC236}">
                <a16:creationId xmlns:a16="http://schemas.microsoft.com/office/drawing/2014/main" id="{751B6EAB-D4F6-4E64-462F-C592AA99AEA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858045" y="5885674"/>
            <a:ext cx="1988327" cy="576585"/>
          </a:xfrm>
          <a:prstGeom prst="rect">
            <a:avLst/>
          </a:prstGeom>
        </p:spPr>
      </p:pic>
    </p:spTree>
    <p:extLst>
      <p:ext uri="{BB962C8B-B14F-4D97-AF65-F5344CB8AC3E}">
        <p14:creationId xmlns:p14="http://schemas.microsoft.com/office/powerpoint/2010/main" val="15051828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3_Blank">
    <p:bg>
      <p:bgPr>
        <a:solidFill>
          <a:schemeClr val="accent1"/>
        </a:solidFill>
        <a:effectLst/>
      </p:bgPr>
    </p:bg>
    <p:spTree>
      <p:nvGrpSpPr>
        <p:cNvPr id="1" name=""/>
        <p:cNvGrpSpPr/>
        <p:nvPr/>
      </p:nvGrpSpPr>
      <p:grpSpPr>
        <a:xfrm>
          <a:off x="0" y="0"/>
          <a:ext cx="0" cy="0"/>
          <a:chOff x="0" y="0"/>
          <a:chExt cx="0" cy="0"/>
        </a:xfrm>
      </p:grpSpPr>
      <p:sp>
        <p:nvSpPr>
          <p:cNvPr id="6" name="Right Triangle 9">
            <a:extLst>
              <a:ext uri="{FF2B5EF4-FFF2-40B4-BE49-F238E27FC236}">
                <a16:creationId xmlns:a16="http://schemas.microsoft.com/office/drawing/2014/main" id="{3EA9CCC6-1E84-0D0A-9B1E-88EFA8CF4F16}"/>
              </a:ext>
            </a:extLst>
          </p:cNvPr>
          <p:cNvSpPr/>
          <p:nvPr userDrawn="1"/>
        </p:nvSpPr>
        <p:spPr>
          <a:xfrm rot="5400000" flipH="1" flipV="1">
            <a:off x="8558531" y="3224530"/>
            <a:ext cx="2030377" cy="5236561"/>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noAutofit/>
          </a:bodyPr>
          <a:lstStyle>
            <a:lvl1pPr algn="l">
              <a:defRPr sz="1000">
                <a:solidFill>
                  <a:schemeClr val="bg1"/>
                </a:solidFill>
              </a:defRPr>
            </a:lvl1pPr>
          </a:lstStyle>
          <a:p>
            <a:r>
              <a:rPr lang="en-US" dirty="0"/>
              <a:t>Presentation Title  |  FY’2023  |  Q1–Q2</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
        <p:nvSpPr>
          <p:cNvPr id="5" name="Right Triangle 9">
            <a:extLst>
              <a:ext uri="{FF2B5EF4-FFF2-40B4-BE49-F238E27FC236}">
                <a16:creationId xmlns:a16="http://schemas.microsoft.com/office/drawing/2014/main" id="{09799A8C-ABD3-729B-F9B0-B8C9E32133D7}"/>
              </a:ext>
            </a:extLst>
          </p:cNvPr>
          <p:cNvSpPr/>
          <p:nvPr userDrawn="1"/>
        </p:nvSpPr>
        <p:spPr>
          <a:xfrm rot="5400000">
            <a:off x="588563" y="-594409"/>
            <a:ext cx="745437" cy="1922563"/>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Text Placeholder 15">
            <a:extLst>
              <a:ext uri="{FF2B5EF4-FFF2-40B4-BE49-F238E27FC236}">
                <a16:creationId xmlns:a16="http://schemas.microsoft.com/office/drawing/2014/main" id="{65A4273D-8648-3AA5-A940-D7969AD29D39}"/>
              </a:ext>
            </a:extLst>
          </p:cNvPr>
          <p:cNvSpPr>
            <a:spLocks noGrp="1"/>
          </p:cNvSpPr>
          <p:nvPr>
            <p:ph type="body" sz="quarter" idx="22"/>
          </p:nvPr>
        </p:nvSpPr>
        <p:spPr>
          <a:xfrm>
            <a:off x="2297844" y="3564459"/>
            <a:ext cx="3418005" cy="2544513"/>
          </a:xfrm>
        </p:spPr>
        <p:txBody>
          <a:bodyPr anchor="t">
            <a:noAutofit/>
          </a:bodyPr>
          <a:lstStyle>
            <a:lvl1pPr marL="0" indent="0" algn="l" defTabSz="914400" rtl="0" eaLnBrk="1" latinLnBrk="0" hangingPunct="1">
              <a:lnSpc>
                <a:spcPct val="150000"/>
              </a:lnSpc>
              <a:spcBef>
                <a:spcPct val="0"/>
              </a:spcBef>
              <a:buNone/>
              <a:defRPr lang="en-US" sz="1200" kern="1200" dirty="0">
                <a:solidFill>
                  <a:schemeClr val="bg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dirty="0"/>
              <a:t>Click to edit Master</a:t>
            </a:r>
          </a:p>
          <a:p>
            <a:pPr lvl="0"/>
            <a:r>
              <a:rPr lang="en-US" dirty="0"/>
              <a:t>text styles</a:t>
            </a:r>
          </a:p>
        </p:txBody>
      </p:sp>
      <p:sp>
        <p:nvSpPr>
          <p:cNvPr id="20" name="Text Placeholder 19">
            <a:extLst>
              <a:ext uri="{FF2B5EF4-FFF2-40B4-BE49-F238E27FC236}">
                <a16:creationId xmlns:a16="http://schemas.microsoft.com/office/drawing/2014/main" id="{49B22C5F-4FEA-86EA-374D-DEB4049BC6AA}"/>
              </a:ext>
            </a:extLst>
          </p:cNvPr>
          <p:cNvSpPr>
            <a:spLocks noGrp="1"/>
          </p:cNvSpPr>
          <p:nvPr>
            <p:ph type="body" sz="quarter" idx="23"/>
          </p:nvPr>
        </p:nvSpPr>
        <p:spPr>
          <a:xfrm>
            <a:off x="2297845" y="2887815"/>
            <a:ext cx="3417999" cy="487363"/>
          </a:xfrm>
        </p:spPr>
        <p:txBody>
          <a:bodyPr>
            <a:noAutofit/>
          </a:bodyPr>
          <a:lstStyle>
            <a:lvl1pPr marL="0" indent="0" algn="l" defTabSz="914400" rtl="0" eaLnBrk="1" latinLnBrk="0" hangingPunct="1">
              <a:lnSpc>
                <a:spcPct val="90000"/>
              </a:lnSpc>
              <a:spcBef>
                <a:spcPct val="0"/>
              </a:spcBef>
              <a:buNone/>
              <a:defRPr lang="en-US" sz="1800" b="1" kern="1200" dirty="0" smtClean="0">
                <a:solidFill>
                  <a:schemeClr val="bg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lvl="0"/>
            <a:r>
              <a:rPr lang="en-US" dirty="0"/>
              <a:t>Click to edit</a:t>
            </a:r>
          </a:p>
        </p:txBody>
      </p:sp>
      <p:sp>
        <p:nvSpPr>
          <p:cNvPr id="21" name="Text Placeholder 15">
            <a:extLst>
              <a:ext uri="{FF2B5EF4-FFF2-40B4-BE49-F238E27FC236}">
                <a16:creationId xmlns:a16="http://schemas.microsoft.com/office/drawing/2014/main" id="{B037A7B9-7692-74C0-904D-0E4F9D9B0350}"/>
              </a:ext>
            </a:extLst>
          </p:cNvPr>
          <p:cNvSpPr>
            <a:spLocks noGrp="1"/>
          </p:cNvSpPr>
          <p:nvPr>
            <p:ph type="body" sz="quarter" idx="24"/>
          </p:nvPr>
        </p:nvSpPr>
        <p:spPr>
          <a:xfrm>
            <a:off x="6818859" y="2870806"/>
            <a:ext cx="3418005" cy="2544513"/>
          </a:xfrm>
        </p:spPr>
        <p:txBody>
          <a:bodyPr anchor="t">
            <a:noAutofit/>
          </a:bodyPr>
          <a:lstStyle>
            <a:lvl1pPr marL="0" indent="0" algn="l" defTabSz="914400" rtl="0" eaLnBrk="1" latinLnBrk="0" hangingPunct="1">
              <a:lnSpc>
                <a:spcPct val="150000"/>
              </a:lnSpc>
              <a:spcBef>
                <a:spcPct val="0"/>
              </a:spcBef>
              <a:buNone/>
              <a:defRPr lang="en-US" sz="1200" kern="1200" dirty="0">
                <a:solidFill>
                  <a:schemeClr val="bg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dirty="0"/>
              <a:t>Click to edit Master</a:t>
            </a:r>
          </a:p>
          <a:p>
            <a:pPr lvl="0"/>
            <a:r>
              <a:rPr lang="en-US" dirty="0"/>
              <a:t>text styles</a:t>
            </a:r>
          </a:p>
        </p:txBody>
      </p:sp>
      <p:sp>
        <p:nvSpPr>
          <p:cNvPr id="22" name="Text Placeholder 19">
            <a:extLst>
              <a:ext uri="{FF2B5EF4-FFF2-40B4-BE49-F238E27FC236}">
                <a16:creationId xmlns:a16="http://schemas.microsoft.com/office/drawing/2014/main" id="{7AE14620-AC0A-87AE-34C7-17FF65DFD246}"/>
              </a:ext>
            </a:extLst>
          </p:cNvPr>
          <p:cNvSpPr>
            <a:spLocks noGrp="1"/>
          </p:cNvSpPr>
          <p:nvPr>
            <p:ph type="body" sz="quarter" idx="25"/>
          </p:nvPr>
        </p:nvSpPr>
        <p:spPr>
          <a:xfrm>
            <a:off x="6818859" y="2194162"/>
            <a:ext cx="3417999" cy="487363"/>
          </a:xfrm>
        </p:spPr>
        <p:txBody>
          <a:bodyPr>
            <a:noAutofit/>
          </a:bodyPr>
          <a:lstStyle>
            <a:lvl1pPr marL="0" indent="0" algn="l" defTabSz="914400" rtl="0" eaLnBrk="1" latinLnBrk="0" hangingPunct="1">
              <a:lnSpc>
                <a:spcPct val="90000"/>
              </a:lnSpc>
              <a:spcBef>
                <a:spcPct val="0"/>
              </a:spcBef>
              <a:buNone/>
              <a:defRPr lang="en-US" sz="1600" b="1" kern="1200" dirty="0" smtClean="0">
                <a:solidFill>
                  <a:schemeClr val="bg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lvl="0"/>
            <a:r>
              <a:rPr lang="en-US" dirty="0"/>
              <a:t>Click to edit</a:t>
            </a:r>
          </a:p>
        </p:txBody>
      </p:sp>
      <p:sp>
        <p:nvSpPr>
          <p:cNvPr id="2" name="Title 1">
            <a:extLst>
              <a:ext uri="{FF2B5EF4-FFF2-40B4-BE49-F238E27FC236}">
                <a16:creationId xmlns:a16="http://schemas.microsoft.com/office/drawing/2014/main" id="{9EBB34A9-F77B-C976-4C68-843BB9D4E2DB}"/>
              </a:ext>
            </a:extLst>
          </p:cNvPr>
          <p:cNvSpPr>
            <a:spLocks noGrp="1"/>
          </p:cNvSpPr>
          <p:nvPr>
            <p:ph type="title"/>
          </p:nvPr>
        </p:nvSpPr>
        <p:spPr>
          <a:xfrm>
            <a:off x="444997" y="338522"/>
            <a:ext cx="11253618" cy="814596"/>
          </a:xfrm>
        </p:spPr>
        <p:txBody>
          <a:bodyPr/>
          <a:lstStyle>
            <a:lvl1pPr marL="0" algn="ctr" defTabSz="914400" rtl="0" eaLnBrk="1" latinLnBrk="0" hangingPunct="1">
              <a:lnSpc>
                <a:spcPct val="90000"/>
              </a:lnSpc>
              <a:spcBef>
                <a:spcPct val="0"/>
              </a:spcBef>
              <a:buNone/>
              <a:defRPr lang="en-US" sz="36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pic>
        <p:nvPicPr>
          <p:cNvPr id="8" name="Graphic 7">
            <a:extLst>
              <a:ext uri="{FF2B5EF4-FFF2-40B4-BE49-F238E27FC236}">
                <a16:creationId xmlns:a16="http://schemas.microsoft.com/office/drawing/2014/main" id="{751B6EAB-D4F6-4E64-462F-C592AA99AEA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858045" y="5885674"/>
            <a:ext cx="1988327" cy="576585"/>
          </a:xfrm>
          <a:prstGeom prst="rect">
            <a:avLst/>
          </a:prstGeom>
        </p:spPr>
      </p:pic>
      <p:pic>
        <p:nvPicPr>
          <p:cNvPr id="10" name="Picture 5">
            <a:extLst>
              <a:ext uri="{FF2B5EF4-FFF2-40B4-BE49-F238E27FC236}">
                <a16:creationId xmlns:a16="http://schemas.microsoft.com/office/drawing/2014/main" id="{A8DA988A-54FF-F1F2-0789-8AA2D92CE063}"/>
              </a:ext>
            </a:extLst>
          </p:cNvPr>
          <p:cNvPicPr>
            <a:picLocks noChangeAspect="1"/>
          </p:cNvPicPr>
          <p:nvPr userDrawn="1"/>
        </p:nvPicPr>
        <p:blipFill>
          <a:blip r:embed="rId4"/>
          <a:srcRect l="1000" r="1000"/>
          <a:stretch>
            <a:fillRect/>
          </a:stretch>
        </p:blipFill>
        <p:spPr>
          <a:xfrm>
            <a:off x="1141870" y="1926603"/>
            <a:ext cx="1175232" cy="3391809"/>
          </a:xfrm>
          <a:prstGeom prst="rect">
            <a:avLst/>
          </a:prstGeom>
        </p:spPr>
      </p:pic>
      <p:pic>
        <p:nvPicPr>
          <p:cNvPr id="11" name="Picture 6">
            <a:extLst>
              <a:ext uri="{FF2B5EF4-FFF2-40B4-BE49-F238E27FC236}">
                <a16:creationId xmlns:a16="http://schemas.microsoft.com/office/drawing/2014/main" id="{6E4AC2F0-531F-71F7-39EF-BFDF9542373D}"/>
              </a:ext>
            </a:extLst>
          </p:cNvPr>
          <p:cNvPicPr>
            <a:picLocks noChangeAspect="1"/>
          </p:cNvPicPr>
          <p:nvPr userDrawn="1"/>
        </p:nvPicPr>
        <p:blipFill>
          <a:blip r:embed="rId5">
            <a:duotone>
              <a:prstClr val="black"/>
              <a:schemeClr val="accent5">
                <a:tint val="45000"/>
                <a:satMod val="400000"/>
              </a:schemeClr>
            </a:duotone>
          </a:blip>
          <a:srcRect l="1000" r="1000"/>
          <a:stretch>
            <a:fillRect/>
          </a:stretch>
        </p:blipFill>
        <p:spPr>
          <a:xfrm>
            <a:off x="5715844" y="1218289"/>
            <a:ext cx="1175232" cy="4150503"/>
          </a:xfrm>
          <a:prstGeom prst="rect">
            <a:avLst/>
          </a:prstGeom>
        </p:spPr>
      </p:pic>
    </p:spTree>
    <p:extLst>
      <p:ext uri="{BB962C8B-B14F-4D97-AF65-F5344CB8AC3E}">
        <p14:creationId xmlns:p14="http://schemas.microsoft.com/office/powerpoint/2010/main" val="233012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sp>
        <p:nvSpPr>
          <p:cNvPr id="6" name="Right Triangle 9">
            <a:extLst>
              <a:ext uri="{FF2B5EF4-FFF2-40B4-BE49-F238E27FC236}">
                <a16:creationId xmlns:a16="http://schemas.microsoft.com/office/drawing/2014/main" id="{3EA9CCC6-1E84-0D0A-9B1E-88EFA8CF4F16}"/>
              </a:ext>
            </a:extLst>
          </p:cNvPr>
          <p:cNvSpPr/>
          <p:nvPr userDrawn="1"/>
        </p:nvSpPr>
        <p:spPr>
          <a:xfrm rot="5400000" flipH="1" flipV="1">
            <a:off x="8558531" y="3224530"/>
            <a:ext cx="2030377" cy="5236561"/>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7" name="Graphic 6">
            <a:extLst>
              <a:ext uri="{FF2B5EF4-FFF2-40B4-BE49-F238E27FC236}">
                <a16:creationId xmlns:a16="http://schemas.microsoft.com/office/drawing/2014/main" id="{C12796B3-9B81-DB22-738B-A003A43832E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858045" y="5885674"/>
            <a:ext cx="1988327" cy="576585"/>
          </a:xfrm>
          <a:prstGeom prst="rect">
            <a:avLst/>
          </a:prstGeom>
        </p:spPr>
      </p:pic>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noAutofit/>
          </a:bodyPr>
          <a:lstStyle>
            <a:lvl1pPr algn="l">
              <a:defRPr sz="1000"/>
            </a:lvl1pPr>
          </a:lstStyle>
          <a:p>
            <a:r>
              <a:rPr lang="en-US"/>
              <a:t>Presentation Title  |  FY’2023  |  Q1–Q2</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
        <p:nvSpPr>
          <p:cNvPr id="5" name="Right Triangle 9">
            <a:extLst>
              <a:ext uri="{FF2B5EF4-FFF2-40B4-BE49-F238E27FC236}">
                <a16:creationId xmlns:a16="http://schemas.microsoft.com/office/drawing/2014/main" id="{09799A8C-ABD3-729B-F9B0-B8C9E32133D7}"/>
              </a:ext>
            </a:extLst>
          </p:cNvPr>
          <p:cNvSpPr/>
          <p:nvPr userDrawn="1"/>
        </p:nvSpPr>
        <p:spPr>
          <a:xfrm rot="5400000">
            <a:off x="588563" y="-594409"/>
            <a:ext cx="745437" cy="1922563"/>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Text Placeholder 15">
            <a:extLst>
              <a:ext uri="{FF2B5EF4-FFF2-40B4-BE49-F238E27FC236}">
                <a16:creationId xmlns:a16="http://schemas.microsoft.com/office/drawing/2014/main" id="{65A4273D-8648-3AA5-A940-D7969AD29D39}"/>
              </a:ext>
            </a:extLst>
          </p:cNvPr>
          <p:cNvSpPr>
            <a:spLocks noGrp="1"/>
          </p:cNvSpPr>
          <p:nvPr>
            <p:ph type="body" sz="quarter" idx="22"/>
          </p:nvPr>
        </p:nvSpPr>
        <p:spPr>
          <a:xfrm>
            <a:off x="444997" y="2637363"/>
            <a:ext cx="5538708" cy="2544513"/>
          </a:xfrm>
        </p:spPr>
        <p:txBody>
          <a:bodyPr anchor="t">
            <a:noAutofit/>
          </a:bodyPr>
          <a:lstStyle>
            <a:lvl1pPr marL="0" indent="0" algn="l" defTabSz="914400" rtl="0" eaLnBrk="1" latinLnBrk="0" hangingPunct="1">
              <a:lnSpc>
                <a:spcPct val="150000"/>
              </a:lnSpc>
              <a:spcBef>
                <a:spcPct val="0"/>
              </a:spcBef>
              <a:buNone/>
              <a:defRPr lang="en-US" sz="1200" kern="1200" dirty="0">
                <a:solidFill>
                  <a:schemeClr val="accent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dirty="0"/>
              <a:t>Click to edit Master</a:t>
            </a:r>
          </a:p>
          <a:p>
            <a:pPr lvl="0"/>
            <a:r>
              <a:rPr lang="en-US" dirty="0"/>
              <a:t>text styles</a:t>
            </a:r>
          </a:p>
        </p:txBody>
      </p:sp>
      <p:sp>
        <p:nvSpPr>
          <p:cNvPr id="20" name="Text Placeholder 19">
            <a:extLst>
              <a:ext uri="{FF2B5EF4-FFF2-40B4-BE49-F238E27FC236}">
                <a16:creationId xmlns:a16="http://schemas.microsoft.com/office/drawing/2014/main" id="{49B22C5F-4FEA-86EA-374D-DEB4049BC6AA}"/>
              </a:ext>
            </a:extLst>
          </p:cNvPr>
          <p:cNvSpPr>
            <a:spLocks noGrp="1"/>
          </p:cNvSpPr>
          <p:nvPr>
            <p:ph type="body" sz="quarter" idx="23"/>
          </p:nvPr>
        </p:nvSpPr>
        <p:spPr>
          <a:xfrm>
            <a:off x="444998" y="1960719"/>
            <a:ext cx="5538698" cy="487363"/>
          </a:xfrm>
        </p:spPr>
        <p:txBody>
          <a:bodyPr>
            <a:noAutofit/>
          </a:bodyPr>
          <a:lstStyle>
            <a:lvl1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lvl="0"/>
            <a:r>
              <a:rPr lang="en-US" dirty="0"/>
              <a:t>Click to edit</a:t>
            </a:r>
          </a:p>
        </p:txBody>
      </p:sp>
      <p:sp>
        <p:nvSpPr>
          <p:cNvPr id="23" name="Text Placeholder 15">
            <a:extLst>
              <a:ext uri="{FF2B5EF4-FFF2-40B4-BE49-F238E27FC236}">
                <a16:creationId xmlns:a16="http://schemas.microsoft.com/office/drawing/2014/main" id="{8C738240-4DB3-E7D5-5943-C3D32DC2131F}"/>
              </a:ext>
            </a:extLst>
          </p:cNvPr>
          <p:cNvSpPr>
            <a:spLocks noGrp="1"/>
          </p:cNvSpPr>
          <p:nvPr>
            <p:ph type="body" sz="quarter" idx="26"/>
          </p:nvPr>
        </p:nvSpPr>
        <p:spPr>
          <a:xfrm>
            <a:off x="6208302" y="2637363"/>
            <a:ext cx="5490319" cy="2544513"/>
          </a:xfrm>
        </p:spPr>
        <p:txBody>
          <a:bodyPr anchor="t">
            <a:noAutofit/>
          </a:bodyPr>
          <a:lstStyle>
            <a:lvl1pPr marL="0" indent="0" algn="l" defTabSz="914400" rtl="0" eaLnBrk="1" latinLnBrk="0" hangingPunct="1">
              <a:lnSpc>
                <a:spcPct val="150000"/>
              </a:lnSpc>
              <a:spcBef>
                <a:spcPct val="0"/>
              </a:spcBef>
              <a:buNone/>
              <a:defRPr lang="en-US" sz="1200" kern="1200" dirty="0">
                <a:solidFill>
                  <a:schemeClr val="accent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dirty="0"/>
              <a:t>Click to edit Master</a:t>
            </a:r>
          </a:p>
          <a:p>
            <a:pPr lvl="0"/>
            <a:r>
              <a:rPr lang="en-US" dirty="0"/>
              <a:t>text styles</a:t>
            </a:r>
          </a:p>
        </p:txBody>
      </p:sp>
      <p:sp>
        <p:nvSpPr>
          <p:cNvPr id="24" name="Text Placeholder 19">
            <a:extLst>
              <a:ext uri="{FF2B5EF4-FFF2-40B4-BE49-F238E27FC236}">
                <a16:creationId xmlns:a16="http://schemas.microsoft.com/office/drawing/2014/main" id="{8E818C02-D6FD-4FA9-D44B-6613638E73BA}"/>
              </a:ext>
            </a:extLst>
          </p:cNvPr>
          <p:cNvSpPr>
            <a:spLocks noGrp="1"/>
          </p:cNvSpPr>
          <p:nvPr>
            <p:ph type="body" sz="quarter" idx="27"/>
          </p:nvPr>
        </p:nvSpPr>
        <p:spPr>
          <a:xfrm>
            <a:off x="6208306" y="1960719"/>
            <a:ext cx="5490309" cy="487363"/>
          </a:xfrm>
        </p:spPr>
        <p:txBody>
          <a:bodyPr>
            <a:noAutofit/>
          </a:bodyPr>
          <a:lstStyle>
            <a:lvl1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lvl="0"/>
            <a:r>
              <a:rPr lang="en-US" dirty="0"/>
              <a:t>Click to edit</a:t>
            </a:r>
          </a:p>
        </p:txBody>
      </p:sp>
    </p:spTree>
    <p:extLst>
      <p:ext uri="{BB962C8B-B14F-4D97-AF65-F5344CB8AC3E}">
        <p14:creationId xmlns:p14="http://schemas.microsoft.com/office/powerpoint/2010/main" val="7708025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15" name="Right Triangle 9">
            <a:extLst>
              <a:ext uri="{FF2B5EF4-FFF2-40B4-BE49-F238E27FC236}">
                <a16:creationId xmlns:a16="http://schemas.microsoft.com/office/drawing/2014/main" id="{A006EA61-7C5F-1D52-9A52-0B3B3D5363FA}"/>
              </a:ext>
            </a:extLst>
          </p:cNvPr>
          <p:cNvSpPr/>
          <p:nvPr userDrawn="1"/>
        </p:nvSpPr>
        <p:spPr>
          <a:xfrm rot="5400000" flipH="1" flipV="1">
            <a:off x="10977880" y="5643878"/>
            <a:ext cx="670559" cy="1757679"/>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lstStyle>
            <a:lvl1pPr algn="l">
              <a:defRPr sz="1000"/>
            </a:lvl1pPr>
          </a:lstStyle>
          <a:p>
            <a:r>
              <a:rPr lang="en-US"/>
              <a:t>Presentation Title  |  FY’2023  |  Q1–Q2</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lstStyle>
            <a:lvl1pPr>
              <a:defRPr sz="1000">
                <a:solidFill>
                  <a:schemeClr val="bg1"/>
                </a:solidFill>
              </a:defRPr>
            </a:lvl1pPr>
          </a:lstStyle>
          <a:p>
            <a:fld id="{BFD8233B-A364-4042-AC16-81D836698E38}" type="slidenum">
              <a:rPr lang="en-US" smtClean="0"/>
              <a:pPr/>
              <a:t>‹#›</a:t>
            </a:fld>
            <a:endParaRPr lang="en-US" dirty="0"/>
          </a:p>
        </p:txBody>
      </p:sp>
      <p:sp>
        <p:nvSpPr>
          <p:cNvPr id="9" name="Title 8">
            <a:extLst>
              <a:ext uri="{FF2B5EF4-FFF2-40B4-BE49-F238E27FC236}">
                <a16:creationId xmlns:a16="http://schemas.microsoft.com/office/drawing/2014/main" id="{1320BE6E-6BCB-9420-4960-B9C4D02368E5}"/>
              </a:ext>
            </a:extLst>
          </p:cNvPr>
          <p:cNvSpPr>
            <a:spLocks noGrp="1"/>
          </p:cNvSpPr>
          <p:nvPr>
            <p:ph type="title"/>
          </p:nvPr>
        </p:nvSpPr>
        <p:spPr>
          <a:xfrm>
            <a:off x="346075" y="320568"/>
            <a:ext cx="10017125" cy="814595"/>
          </a:xfrm>
        </p:spPr>
        <p:txBody>
          <a:bodyPr>
            <a:noAutofit/>
          </a:bodyPr>
          <a:lstStyle>
            <a:lvl1pPr algn="l">
              <a:defRPr lang="en-US" sz="3600" b="1" kern="1200">
                <a:solidFill>
                  <a:schemeClr val="accent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2" name="Footer Placeholder 6">
            <a:extLst>
              <a:ext uri="{FF2B5EF4-FFF2-40B4-BE49-F238E27FC236}">
                <a16:creationId xmlns:a16="http://schemas.microsoft.com/office/drawing/2014/main" id="{F9940D15-D35B-75CE-EE1C-0C6694AB02D8}"/>
              </a:ext>
            </a:extLst>
          </p:cNvPr>
          <p:cNvSpPr txBox="1">
            <a:spLocks/>
          </p:cNvSpPr>
          <p:nvPr userDrawn="1"/>
        </p:nvSpPr>
        <p:spPr>
          <a:xfrm>
            <a:off x="259702" y="6403005"/>
            <a:ext cx="4114800" cy="36512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  FY’2023  |  Q1–Q2</a:t>
            </a:r>
            <a:endParaRPr lang="en-US" dirty="0"/>
          </a:p>
        </p:txBody>
      </p:sp>
      <p:pic>
        <p:nvPicPr>
          <p:cNvPr id="7" name="Graphic 6">
            <a:extLst>
              <a:ext uri="{FF2B5EF4-FFF2-40B4-BE49-F238E27FC236}">
                <a16:creationId xmlns:a16="http://schemas.microsoft.com/office/drawing/2014/main" id="{65537565-2423-410C-C3CA-9F9CA1632C5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516234" y="332074"/>
            <a:ext cx="1453387" cy="419491"/>
          </a:xfrm>
          <a:prstGeom prst="rect">
            <a:avLst/>
          </a:prstGeom>
        </p:spPr>
      </p:pic>
      <p:sp>
        <p:nvSpPr>
          <p:cNvPr id="14" name="Right Triangle 9">
            <a:extLst>
              <a:ext uri="{FF2B5EF4-FFF2-40B4-BE49-F238E27FC236}">
                <a16:creationId xmlns:a16="http://schemas.microsoft.com/office/drawing/2014/main" id="{79B48B96-81B5-524D-AD08-78AE8E029F85}"/>
              </a:ext>
            </a:extLst>
          </p:cNvPr>
          <p:cNvSpPr/>
          <p:nvPr userDrawn="1"/>
        </p:nvSpPr>
        <p:spPr>
          <a:xfrm rot="5400000">
            <a:off x="410077" y="-415922"/>
            <a:ext cx="519378" cy="1339532"/>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27511884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15" name="Right Triangle 9">
            <a:extLst>
              <a:ext uri="{FF2B5EF4-FFF2-40B4-BE49-F238E27FC236}">
                <a16:creationId xmlns:a16="http://schemas.microsoft.com/office/drawing/2014/main" id="{A006EA61-7C5F-1D52-9A52-0B3B3D5363FA}"/>
              </a:ext>
            </a:extLst>
          </p:cNvPr>
          <p:cNvSpPr/>
          <p:nvPr userDrawn="1"/>
        </p:nvSpPr>
        <p:spPr>
          <a:xfrm rot="5400000" flipH="1" flipV="1">
            <a:off x="10977880" y="5643878"/>
            <a:ext cx="670559" cy="1757679"/>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lstStyle>
            <a:lvl1pPr algn="l">
              <a:defRPr sz="1000"/>
            </a:lvl1pPr>
          </a:lstStyle>
          <a:p>
            <a:r>
              <a:rPr lang="en-US"/>
              <a:t>Presentation Title  |  FY’2023  |  Q1–Q2</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lstStyle>
            <a:lvl1pPr>
              <a:defRPr sz="1000">
                <a:solidFill>
                  <a:schemeClr val="bg1"/>
                </a:solidFill>
              </a:defRPr>
            </a:lvl1pPr>
          </a:lstStyle>
          <a:p>
            <a:fld id="{BFD8233B-A364-4042-AC16-81D836698E38}" type="slidenum">
              <a:rPr lang="en-US" smtClean="0"/>
              <a:pPr/>
              <a:t>‹#›</a:t>
            </a:fld>
            <a:endParaRPr lang="en-US" dirty="0"/>
          </a:p>
        </p:txBody>
      </p:sp>
      <p:sp>
        <p:nvSpPr>
          <p:cNvPr id="9" name="Title 8">
            <a:extLst>
              <a:ext uri="{FF2B5EF4-FFF2-40B4-BE49-F238E27FC236}">
                <a16:creationId xmlns:a16="http://schemas.microsoft.com/office/drawing/2014/main" id="{1320BE6E-6BCB-9420-4960-B9C4D02368E5}"/>
              </a:ext>
            </a:extLst>
          </p:cNvPr>
          <p:cNvSpPr>
            <a:spLocks noGrp="1"/>
          </p:cNvSpPr>
          <p:nvPr>
            <p:ph type="title"/>
          </p:nvPr>
        </p:nvSpPr>
        <p:spPr>
          <a:xfrm>
            <a:off x="346075" y="320568"/>
            <a:ext cx="10017125" cy="814595"/>
          </a:xfrm>
        </p:spPr>
        <p:txBody>
          <a:bodyPr>
            <a:noAutofit/>
          </a:bodyPr>
          <a:lstStyle>
            <a:lvl1pPr algn="l">
              <a:defRPr lang="en-US" sz="3600" b="1" kern="1200">
                <a:solidFill>
                  <a:schemeClr val="accent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2" name="Footer Placeholder 6">
            <a:extLst>
              <a:ext uri="{FF2B5EF4-FFF2-40B4-BE49-F238E27FC236}">
                <a16:creationId xmlns:a16="http://schemas.microsoft.com/office/drawing/2014/main" id="{F9940D15-D35B-75CE-EE1C-0C6694AB02D8}"/>
              </a:ext>
            </a:extLst>
          </p:cNvPr>
          <p:cNvSpPr txBox="1">
            <a:spLocks/>
          </p:cNvSpPr>
          <p:nvPr userDrawn="1"/>
        </p:nvSpPr>
        <p:spPr>
          <a:xfrm>
            <a:off x="259702" y="6403005"/>
            <a:ext cx="4114800" cy="36512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  FY’2023  |  Q1–Q2</a:t>
            </a:r>
            <a:endParaRPr lang="en-US" dirty="0"/>
          </a:p>
        </p:txBody>
      </p:sp>
      <p:pic>
        <p:nvPicPr>
          <p:cNvPr id="7" name="Graphic 6">
            <a:extLst>
              <a:ext uri="{FF2B5EF4-FFF2-40B4-BE49-F238E27FC236}">
                <a16:creationId xmlns:a16="http://schemas.microsoft.com/office/drawing/2014/main" id="{65537565-2423-410C-C3CA-9F9CA1632C5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516234" y="332074"/>
            <a:ext cx="1453387" cy="419491"/>
          </a:xfrm>
          <a:prstGeom prst="rect">
            <a:avLst/>
          </a:prstGeom>
        </p:spPr>
      </p:pic>
      <p:sp>
        <p:nvSpPr>
          <p:cNvPr id="14" name="Right Triangle 9">
            <a:extLst>
              <a:ext uri="{FF2B5EF4-FFF2-40B4-BE49-F238E27FC236}">
                <a16:creationId xmlns:a16="http://schemas.microsoft.com/office/drawing/2014/main" id="{79B48B96-81B5-524D-AD08-78AE8E029F85}"/>
              </a:ext>
            </a:extLst>
          </p:cNvPr>
          <p:cNvSpPr/>
          <p:nvPr userDrawn="1"/>
        </p:nvSpPr>
        <p:spPr>
          <a:xfrm rot="5400000">
            <a:off x="410077" y="-415922"/>
            <a:ext cx="519378" cy="1339532"/>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13156950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10" name="Right Triangle 9">
            <a:extLst>
              <a:ext uri="{FF2B5EF4-FFF2-40B4-BE49-F238E27FC236}">
                <a16:creationId xmlns:a16="http://schemas.microsoft.com/office/drawing/2014/main" id="{65133DE5-01C1-841D-48CD-9642D264C0D4}"/>
              </a:ext>
            </a:extLst>
          </p:cNvPr>
          <p:cNvSpPr/>
          <p:nvPr userDrawn="1"/>
        </p:nvSpPr>
        <p:spPr>
          <a:xfrm rot="5400000" flipH="1" flipV="1">
            <a:off x="10977880" y="5643878"/>
            <a:ext cx="670559" cy="1757679"/>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lstStyle>
            <a:lvl1pPr algn="l">
              <a:defRPr sz="1000"/>
            </a:lvl1pPr>
          </a:lstStyle>
          <a:p>
            <a:r>
              <a:rPr lang="en-US"/>
              <a:t>Presentation Title  |  FY’2023  |  Q1–Q2</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lstStyle>
            <a:lvl1pPr>
              <a:defRPr sz="1000">
                <a:solidFill>
                  <a:schemeClr val="bg1"/>
                </a:solidFill>
              </a:defRPr>
            </a:lvl1pPr>
          </a:lstStyle>
          <a:p>
            <a:fld id="{BFD8233B-A364-4042-AC16-81D836698E38}" type="slidenum">
              <a:rPr lang="en-US" smtClean="0"/>
              <a:pPr/>
              <a:t>‹#›</a:t>
            </a:fld>
            <a:endParaRPr lang="en-US" dirty="0"/>
          </a:p>
        </p:txBody>
      </p:sp>
      <p:sp>
        <p:nvSpPr>
          <p:cNvPr id="9" name="Title 8">
            <a:extLst>
              <a:ext uri="{FF2B5EF4-FFF2-40B4-BE49-F238E27FC236}">
                <a16:creationId xmlns:a16="http://schemas.microsoft.com/office/drawing/2014/main" id="{1320BE6E-6BCB-9420-4960-B9C4D02368E5}"/>
              </a:ext>
            </a:extLst>
          </p:cNvPr>
          <p:cNvSpPr>
            <a:spLocks noGrp="1"/>
          </p:cNvSpPr>
          <p:nvPr>
            <p:ph type="title"/>
          </p:nvPr>
        </p:nvSpPr>
        <p:spPr>
          <a:xfrm>
            <a:off x="346075" y="320568"/>
            <a:ext cx="10017125" cy="814595"/>
          </a:xfrm>
        </p:spPr>
        <p:txBody>
          <a:bodyPr>
            <a:noAutofit/>
          </a:bodyPr>
          <a:lstStyle>
            <a:lvl1pPr algn="l">
              <a:defRPr lang="en-US" sz="3600" b="1" kern="1200">
                <a:solidFill>
                  <a:schemeClr val="accent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2" name="Footer Placeholder 6">
            <a:extLst>
              <a:ext uri="{FF2B5EF4-FFF2-40B4-BE49-F238E27FC236}">
                <a16:creationId xmlns:a16="http://schemas.microsoft.com/office/drawing/2014/main" id="{F9940D15-D35B-75CE-EE1C-0C6694AB02D8}"/>
              </a:ext>
            </a:extLst>
          </p:cNvPr>
          <p:cNvSpPr txBox="1">
            <a:spLocks/>
          </p:cNvSpPr>
          <p:nvPr userDrawn="1"/>
        </p:nvSpPr>
        <p:spPr>
          <a:xfrm>
            <a:off x="259702" y="6403005"/>
            <a:ext cx="4114800" cy="36512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  FY’2023  |  Q1–Q2</a:t>
            </a:r>
            <a:endParaRPr lang="en-US" dirty="0"/>
          </a:p>
        </p:txBody>
      </p:sp>
      <p:pic>
        <p:nvPicPr>
          <p:cNvPr id="7" name="Graphic 6">
            <a:extLst>
              <a:ext uri="{FF2B5EF4-FFF2-40B4-BE49-F238E27FC236}">
                <a16:creationId xmlns:a16="http://schemas.microsoft.com/office/drawing/2014/main" id="{65537565-2423-410C-C3CA-9F9CA1632C5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516234" y="332074"/>
            <a:ext cx="1453387" cy="419491"/>
          </a:xfrm>
          <a:prstGeom prst="rect">
            <a:avLst/>
          </a:prstGeom>
        </p:spPr>
      </p:pic>
      <p:sp>
        <p:nvSpPr>
          <p:cNvPr id="14" name="Right Triangle 9">
            <a:extLst>
              <a:ext uri="{FF2B5EF4-FFF2-40B4-BE49-F238E27FC236}">
                <a16:creationId xmlns:a16="http://schemas.microsoft.com/office/drawing/2014/main" id="{79B48B96-81B5-524D-AD08-78AE8E029F85}"/>
              </a:ext>
            </a:extLst>
          </p:cNvPr>
          <p:cNvSpPr/>
          <p:nvPr userDrawn="1"/>
        </p:nvSpPr>
        <p:spPr>
          <a:xfrm rot="5400000">
            <a:off x="410077" y="-415922"/>
            <a:ext cx="519378" cy="1339532"/>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Text Placeholder 12">
            <a:extLst>
              <a:ext uri="{FF2B5EF4-FFF2-40B4-BE49-F238E27FC236}">
                <a16:creationId xmlns:a16="http://schemas.microsoft.com/office/drawing/2014/main" id="{8F513C92-E8B5-D52D-A2A8-E07C271DF392}"/>
              </a:ext>
            </a:extLst>
          </p:cNvPr>
          <p:cNvSpPr>
            <a:spLocks noGrp="1"/>
          </p:cNvSpPr>
          <p:nvPr>
            <p:ph type="body" sz="quarter" idx="13"/>
          </p:nvPr>
        </p:nvSpPr>
        <p:spPr>
          <a:xfrm>
            <a:off x="350520" y="1248612"/>
            <a:ext cx="10988040" cy="4969308"/>
          </a:xfrm>
        </p:spPr>
        <p:txBody>
          <a:bodyPr>
            <a:noAutofit/>
          </a:bodyPr>
          <a:lstStyle>
            <a:lvl1pPr marL="0" indent="0">
              <a:lnSpc>
                <a:spcPct val="150000"/>
              </a:lnSpc>
              <a:buNone/>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1pPr>
            <a:lvl2pP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a:defRPr kumimoji="0" lang="en-US" sz="22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3324532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7_Blank">
    <p:spTree>
      <p:nvGrpSpPr>
        <p:cNvPr id="1" name=""/>
        <p:cNvGrpSpPr/>
        <p:nvPr/>
      </p:nvGrpSpPr>
      <p:grpSpPr>
        <a:xfrm>
          <a:off x="0" y="0"/>
          <a:ext cx="0" cy="0"/>
          <a:chOff x="0" y="0"/>
          <a:chExt cx="0" cy="0"/>
        </a:xfrm>
      </p:grpSpPr>
      <p:pic>
        <p:nvPicPr>
          <p:cNvPr id="9" name="Picture 8" descr="A person smiling at the camera&#10;&#10;Description automatically generated">
            <a:extLst>
              <a:ext uri="{FF2B5EF4-FFF2-40B4-BE49-F238E27FC236}">
                <a16:creationId xmlns:a16="http://schemas.microsoft.com/office/drawing/2014/main" id="{8F05C506-0429-CE9B-DFB2-6A9D1CA42C6F}"/>
              </a:ext>
            </a:extLst>
          </p:cNvPr>
          <p:cNvPicPr>
            <a:picLocks noChangeAspect="1"/>
          </p:cNvPicPr>
          <p:nvPr userDrawn="1"/>
        </p:nvPicPr>
        <p:blipFill>
          <a:blip r:embed="rId2"/>
          <a:stretch>
            <a:fillRect/>
          </a:stretch>
        </p:blipFill>
        <p:spPr>
          <a:xfrm>
            <a:off x="-61184" y="0"/>
            <a:ext cx="12253184" cy="6892416"/>
          </a:xfrm>
          <a:prstGeom prst="rect">
            <a:avLst/>
          </a:prstGeom>
        </p:spPr>
      </p:pic>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9210682" y="6413502"/>
            <a:ext cx="2743200" cy="365125"/>
          </a:xfrm>
        </p:spPr>
        <p:txBody>
          <a:bodyPr/>
          <a:lstStyle>
            <a:lvl1pPr>
              <a:defRPr sz="1000">
                <a:solidFill>
                  <a:schemeClr val="bg1"/>
                </a:solidFill>
              </a:defRPr>
            </a:lvl1pPr>
          </a:lstStyle>
          <a:p>
            <a:fld id="{BFD8233B-A364-4042-AC16-81D836698E38}" type="slidenum">
              <a:rPr lang="en-US" smtClean="0"/>
              <a:pPr/>
              <a:t>‹#›</a:t>
            </a:fld>
            <a:endParaRPr lang="en-US"/>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69901" y="6413502"/>
            <a:ext cx="4114800" cy="365125"/>
          </a:xfrm>
        </p:spPr>
        <p:txBody>
          <a:bodyPr/>
          <a:lstStyle>
            <a:lvl1pPr algn="l">
              <a:defRPr sz="1000">
                <a:solidFill>
                  <a:schemeClr val="bg1"/>
                </a:solidFill>
              </a:defRPr>
            </a:lvl1pPr>
          </a:lstStyle>
          <a:p>
            <a:r>
              <a:rPr lang="en-US"/>
              <a:t>Presentation Title  |  FY’2023  |  Q1–Q2</a:t>
            </a:r>
          </a:p>
        </p:txBody>
      </p:sp>
      <p:sp>
        <p:nvSpPr>
          <p:cNvPr id="7" name="Title 6">
            <a:extLst>
              <a:ext uri="{FF2B5EF4-FFF2-40B4-BE49-F238E27FC236}">
                <a16:creationId xmlns:a16="http://schemas.microsoft.com/office/drawing/2014/main" id="{4D262061-A9E1-5FEB-7E74-F9005E649000}"/>
              </a:ext>
            </a:extLst>
          </p:cNvPr>
          <p:cNvSpPr>
            <a:spLocks noGrp="1"/>
          </p:cNvSpPr>
          <p:nvPr>
            <p:ph type="title" hasCustomPrompt="1"/>
          </p:nvPr>
        </p:nvSpPr>
        <p:spPr>
          <a:xfrm>
            <a:off x="838200" y="2469796"/>
            <a:ext cx="5257800" cy="1325563"/>
          </a:xfrm>
        </p:spPr>
        <p:txBody>
          <a:bodyPr>
            <a:noAutofit/>
          </a:bodyPr>
          <a:lstStyle>
            <a:lvl1pPr marL="0" algn="l" defTabSz="914400" rtl="0" eaLnBrk="1" latinLnBrk="0" hangingPunct="1">
              <a:lnSpc>
                <a:spcPct val="100000"/>
              </a:lnSpc>
              <a:spcBef>
                <a:spcPct val="0"/>
              </a:spcBef>
              <a:buNone/>
              <a:defRPr lang="en-US" sz="7200" b="1" kern="1200" dirty="0">
                <a:solidFill>
                  <a:schemeClr val="bg1"/>
                </a:solidFill>
                <a:latin typeface="Arial" panose="020B0604020202020204" pitchFamily="34" charset="0"/>
                <a:ea typeface="+mj-ea"/>
                <a:cs typeface="Arial" panose="020B0604020202020204" pitchFamily="34" charset="0"/>
              </a:defRPr>
            </a:lvl1pPr>
          </a:lstStyle>
          <a:p>
            <a:r>
              <a:rPr lang="en-US"/>
              <a:t>Click to</a:t>
            </a:r>
            <a:br>
              <a:rPr lang="en-US"/>
            </a:br>
            <a:r>
              <a:rPr lang="en-US"/>
              <a:t>edit</a:t>
            </a:r>
          </a:p>
        </p:txBody>
      </p:sp>
    </p:spTree>
    <p:extLst>
      <p:ext uri="{BB962C8B-B14F-4D97-AF65-F5344CB8AC3E}">
        <p14:creationId xmlns:p14="http://schemas.microsoft.com/office/powerpoint/2010/main" val="38428823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10" name="Right Triangle 9">
            <a:extLst>
              <a:ext uri="{FF2B5EF4-FFF2-40B4-BE49-F238E27FC236}">
                <a16:creationId xmlns:a16="http://schemas.microsoft.com/office/drawing/2014/main" id="{65133DE5-01C1-841D-48CD-9642D264C0D4}"/>
              </a:ext>
            </a:extLst>
          </p:cNvPr>
          <p:cNvSpPr/>
          <p:nvPr userDrawn="1"/>
        </p:nvSpPr>
        <p:spPr>
          <a:xfrm rot="5400000" flipH="1" flipV="1">
            <a:off x="10977880" y="5643878"/>
            <a:ext cx="670559" cy="1757679"/>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lstStyle>
            <a:lvl1pPr algn="l">
              <a:defRPr sz="1000"/>
            </a:lvl1pPr>
          </a:lstStyle>
          <a:p>
            <a:r>
              <a:rPr lang="en-US"/>
              <a:t>Presentation Title  |  FY’2023  |  Q1–Q2</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lstStyle>
            <a:lvl1pPr>
              <a:defRPr sz="1000">
                <a:solidFill>
                  <a:schemeClr val="bg1"/>
                </a:solidFill>
              </a:defRPr>
            </a:lvl1pPr>
          </a:lstStyle>
          <a:p>
            <a:fld id="{BFD8233B-A364-4042-AC16-81D836698E38}" type="slidenum">
              <a:rPr lang="en-US" smtClean="0"/>
              <a:pPr/>
              <a:t>‹#›</a:t>
            </a:fld>
            <a:endParaRPr lang="en-US" dirty="0"/>
          </a:p>
        </p:txBody>
      </p:sp>
      <p:sp>
        <p:nvSpPr>
          <p:cNvPr id="9" name="Title 8">
            <a:extLst>
              <a:ext uri="{FF2B5EF4-FFF2-40B4-BE49-F238E27FC236}">
                <a16:creationId xmlns:a16="http://schemas.microsoft.com/office/drawing/2014/main" id="{1320BE6E-6BCB-9420-4960-B9C4D02368E5}"/>
              </a:ext>
            </a:extLst>
          </p:cNvPr>
          <p:cNvSpPr>
            <a:spLocks noGrp="1"/>
          </p:cNvSpPr>
          <p:nvPr>
            <p:ph type="title"/>
          </p:nvPr>
        </p:nvSpPr>
        <p:spPr>
          <a:xfrm>
            <a:off x="346075" y="320568"/>
            <a:ext cx="10017125" cy="814595"/>
          </a:xfrm>
        </p:spPr>
        <p:txBody>
          <a:bodyPr>
            <a:noAutofit/>
          </a:bodyPr>
          <a:lstStyle>
            <a:lvl1pPr algn="l">
              <a:defRPr lang="en-US" sz="3600" b="1" kern="1200">
                <a:solidFill>
                  <a:schemeClr val="accent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2" name="Footer Placeholder 6">
            <a:extLst>
              <a:ext uri="{FF2B5EF4-FFF2-40B4-BE49-F238E27FC236}">
                <a16:creationId xmlns:a16="http://schemas.microsoft.com/office/drawing/2014/main" id="{F9940D15-D35B-75CE-EE1C-0C6694AB02D8}"/>
              </a:ext>
            </a:extLst>
          </p:cNvPr>
          <p:cNvSpPr txBox="1">
            <a:spLocks/>
          </p:cNvSpPr>
          <p:nvPr userDrawn="1"/>
        </p:nvSpPr>
        <p:spPr>
          <a:xfrm>
            <a:off x="259702" y="6403005"/>
            <a:ext cx="4114800" cy="36512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  |  FY’2023  |  Q1–Q2</a:t>
            </a:r>
            <a:endParaRPr lang="en-US" dirty="0"/>
          </a:p>
        </p:txBody>
      </p:sp>
      <p:pic>
        <p:nvPicPr>
          <p:cNvPr id="7" name="Graphic 6">
            <a:extLst>
              <a:ext uri="{FF2B5EF4-FFF2-40B4-BE49-F238E27FC236}">
                <a16:creationId xmlns:a16="http://schemas.microsoft.com/office/drawing/2014/main" id="{65537565-2423-410C-C3CA-9F9CA1632C5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516234" y="332074"/>
            <a:ext cx="1453387" cy="419491"/>
          </a:xfrm>
          <a:prstGeom prst="rect">
            <a:avLst/>
          </a:prstGeom>
        </p:spPr>
      </p:pic>
      <p:sp>
        <p:nvSpPr>
          <p:cNvPr id="14" name="Right Triangle 9">
            <a:extLst>
              <a:ext uri="{FF2B5EF4-FFF2-40B4-BE49-F238E27FC236}">
                <a16:creationId xmlns:a16="http://schemas.microsoft.com/office/drawing/2014/main" id="{79B48B96-81B5-524D-AD08-78AE8E029F85}"/>
              </a:ext>
            </a:extLst>
          </p:cNvPr>
          <p:cNvSpPr/>
          <p:nvPr userDrawn="1"/>
        </p:nvSpPr>
        <p:spPr>
          <a:xfrm rot="5400000">
            <a:off x="410077" y="-415922"/>
            <a:ext cx="519378" cy="1339532"/>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Text Placeholder 15">
            <a:extLst>
              <a:ext uri="{FF2B5EF4-FFF2-40B4-BE49-F238E27FC236}">
                <a16:creationId xmlns:a16="http://schemas.microsoft.com/office/drawing/2014/main" id="{1CF3DA96-3968-A51B-E4D8-8D8A2D4BEEE6}"/>
              </a:ext>
            </a:extLst>
          </p:cNvPr>
          <p:cNvSpPr>
            <a:spLocks noGrp="1"/>
          </p:cNvSpPr>
          <p:nvPr>
            <p:ph type="body" sz="quarter" idx="22"/>
          </p:nvPr>
        </p:nvSpPr>
        <p:spPr>
          <a:xfrm>
            <a:off x="353557" y="1824563"/>
            <a:ext cx="5538708" cy="2544513"/>
          </a:xfrm>
        </p:spPr>
        <p:txBody>
          <a:bodyPr anchor="t">
            <a:noAutofit/>
          </a:bodyPr>
          <a:lstStyle>
            <a:lvl1pPr marL="0" indent="0" algn="l" defTabSz="914400" rtl="0" eaLnBrk="1" latinLnBrk="0" hangingPunct="1">
              <a:lnSpc>
                <a:spcPct val="150000"/>
              </a:lnSpc>
              <a:spcBef>
                <a:spcPct val="0"/>
              </a:spcBef>
              <a:buNone/>
              <a:defRPr lang="en-US" sz="1200" kern="1200" dirty="0">
                <a:solidFill>
                  <a:schemeClr val="accent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a:t>Click to edit Master</a:t>
            </a:r>
          </a:p>
          <a:p>
            <a:pPr lvl="0"/>
            <a:r>
              <a:rPr lang="en-US"/>
              <a:t>text styles</a:t>
            </a:r>
          </a:p>
        </p:txBody>
      </p:sp>
      <p:sp>
        <p:nvSpPr>
          <p:cNvPr id="6" name="Text Placeholder 19">
            <a:extLst>
              <a:ext uri="{FF2B5EF4-FFF2-40B4-BE49-F238E27FC236}">
                <a16:creationId xmlns:a16="http://schemas.microsoft.com/office/drawing/2014/main" id="{9F66184C-0D47-5CD9-4FBE-CFCF505E8FDB}"/>
              </a:ext>
            </a:extLst>
          </p:cNvPr>
          <p:cNvSpPr>
            <a:spLocks noGrp="1"/>
          </p:cNvSpPr>
          <p:nvPr>
            <p:ph type="body" sz="quarter" idx="23"/>
          </p:nvPr>
        </p:nvSpPr>
        <p:spPr>
          <a:xfrm>
            <a:off x="353558" y="1208879"/>
            <a:ext cx="5538698" cy="487363"/>
          </a:xfrm>
        </p:spPr>
        <p:txBody>
          <a:bodyPr>
            <a:noAutofit/>
          </a:bodyPr>
          <a:lstStyle>
            <a:lvl1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lvl="0"/>
            <a:r>
              <a:rPr lang="en-US" dirty="0"/>
              <a:t>Click to edit</a:t>
            </a:r>
          </a:p>
        </p:txBody>
      </p:sp>
      <p:sp>
        <p:nvSpPr>
          <p:cNvPr id="11" name="Text Placeholder 15">
            <a:extLst>
              <a:ext uri="{FF2B5EF4-FFF2-40B4-BE49-F238E27FC236}">
                <a16:creationId xmlns:a16="http://schemas.microsoft.com/office/drawing/2014/main" id="{B721EF38-545D-EE58-61F9-93F81FE6B4ED}"/>
              </a:ext>
            </a:extLst>
          </p:cNvPr>
          <p:cNvSpPr>
            <a:spLocks noGrp="1"/>
          </p:cNvSpPr>
          <p:nvPr>
            <p:ph type="body" sz="quarter" idx="26"/>
          </p:nvPr>
        </p:nvSpPr>
        <p:spPr>
          <a:xfrm>
            <a:off x="6208302" y="1875363"/>
            <a:ext cx="5490319" cy="2544513"/>
          </a:xfrm>
        </p:spPr>
        <p:txBody>
          <a:bodyPr anchor="t">
            <a:noAutofit/>
          </a:bodyPr>
          <a:lstStyle>
            <a:lvl1pPr marL="0" indent="0" algn="l" defTabSz="914400" rtl="0" eaLnBrk="1" latinLnBrk="0" hangingPunct="1">
              <a:lnSpc>
                <a:spcPct val="150000"/>
              </a:lnSpc>
              <a:spcBef>
                <a:spcPct val="0"/>
              </a:spcBef>
              <a:buNone/>
              <a:defRPr lang="en-US" sz="1200" kern="1200" dirty="0">
                <a:solidFill>
                  <a:schemeClr val="accent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100" b="1" kern="1200" dirty="0">
                <a:solidFill>
                  <a:schemeClr val="accent2"/>
                </a:solidFill>
                <a:latin typeface="Arial" panose="020B0604020202020204" pitchFamily="34" charset="0"/>
                <a:ea typeface="+mj-ea"/>
                <a:cs typeface="Arial" panose="020B0604020202020204" pitchFamily="34" charset="0"/>
              </a:defRPr>
            </a:lvl5pPr>
          </a:lstStyle>
          <a:p>
            <a:pPr lvl="0"/>
            <a:r>
              <a:rPr lang="en-US" dirty="0"/>
              <a:t>Click to edit Master</a:t>
            </a:r>
          </a:p>
          <a:p>
            <a:pPr lvl="0"/>
            <a:r>
              <a:rPr lang="en-US" dirty="0"/>
              <a:t>text styles</a:t>
            </a:r>
          </a:p>
        </p:txBody>
      </p:sp>
      <p:sp>
        <p:nvSpPr>
          <p:cNvPr id="12" name="Text Placeholder 19">
            <a:extLst>
              <a:ext uri="{FF2B5EF4-FFF2-40B4-BE49-F238E27FC236}">
                <a16:creationId xmlns:a16="http://schemas.microsoft.com/office/drawing/2014/main" id="{9AE73664-2B24-FFA2-BF23-D45B678642F6}"/>
              </a:ext>
            </a:extLst>
          </p:cNvPr>
          <p:cNvSpPr>
            <a:spLocks noGrp="1"/>
          </p:cNvSpPr>
          <p:nvPr>
            <p:ph type="body" sz="quarter" idx="27"/>
          </p:nvPr>
        </p:nvSpPr>
        <p:spPr>
          <a:xfrm>
            <a:off x="6208306" y="1198719"/>
            <a:ext cx="5490309" cy="487363"/>
          </a:xfrm>
        </p:spPr>
        <p:txBody>
          <a:bodyPr>
            <a:noAutofit/>
          </a:bodyPr>
          <a:lstStyle>
            <a:lvl1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lvl="0"/>
            <a:r>
              <a:rPr lang="en-US" dirty="0"/>
              <a:t>Click to edit</a:t>
            </a:r>
          </a:p>
        </p:txBody>
      </p:sp>
    </p:spTree>
    <p:extLst>
      <p:ext uri="{BB962C8B-B14F-4D97-AF65-F5344CB8AC3E}">
        <p14:creationId xmlns:p14="http://schemas.microsoft.com/office/powerpoint/2010/main" val="28022353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2_Blank">
    <p:bg>
      <p:bgPr>
        <a:solidFill>
          <a:schemeClr val="accent1"/>
        </a:solidFill>
        <a:effectLst/>
      </p:bgPr>
    </p:bg>
    <p:spTree>
      <p:nvGrpSpPr>
        <p:cNvPr id="1" name=""/>
        <p:cNvGrpSpPr/>
        <p:nvPr/>
      </p:nvGrpSpPr>
      <p:grpSpPr>
        <a:xfrm>
          <a:off x="0" y="0"/>
          <a:ext cx="0" cy="0"/>
          <a:chOff x="0" y="0"/>
          <a:chExt cx="0" cy="0"/>
        </a:xfrm>
      </p:grpSpPr>
      <p:sp>
        <p:nvSpPr>
          <p:cNvPr id="6" name="Right Triangle 9">
            <a:extLst>
              <a:ext uri="{FF2B5EF4-FFF2-40B4-BE49-F238E27FC236}">
                <a16:creationId xmlns:a16="http://schemas.microsoft.com/office/drawing/2014/main" id="{3EA9CCC6-1E84-0D0A-9B1E-88EFA8CF4F16}"/>
              </a:ext>
            </a:extLst>
          </p:cNvPr>
          <p:cNvSpPr/>
          <p:nvPr userDrawn="1"/>
        </p:nvSpPr>
        <p:spPr>
          <a:xfrm rot="5400000" flipH="1" flipV="1">
            <a:off x="8558531" y="3224530"/>
            <a:ext cx="2030377" cy="5236561"/>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59702" y="6403005"/>
            <a:ext cx="4114800" cy="365125"/>
          </a:xfrm>
        </p:spPr>
        <p:txBody>
          <a:bodyPr>
            <a:noAutofit/>
          </a:bodyPr>
          <a:lstStyle>
            <a:lvl1pPr algn="l">
              <a:defRPr sz="1000">
                <a:solidFill>
                  <a:schemeClr val="bg1"/>
                </a:solidFill>
              </a:defRPr>
            </a:lvl1pPr>
          </a:lstStyle>
          <a:p>
            <a:r>
              <a:rPr lang="en-US"/>
              <a:t>Presentation Title  |  FY’2023  |  Q1–Q2</a:t>
            </a:r>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237720" y="6403005"/>
            <a:ext cx="731902"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
        <p:nvSpPr>
          <p:cNvPr id="5" name="Right Triangle 9">
            <a:extLst>
              <a:ext uri="{FF2B5EF4-FFF2-40B4-BE49-F238E27FC236}">
                <a16:creationId xmlns:a16="http://schemas.microsoft.com/office/drawing/2014/main" id="{09799A8C-ABD3-729B-F9B0-B8C9E32133D7}"/>
              </a:ext>
            </a:extLst>
          </p:cNvPr>
          <p:cNvSpPr/>
          <p:nvPr userDrawn="1"/>
        </p:nvSpPr>
        <p:spPr>
          <a:xfrm rot="5400000">
            <a:off x="588563" y="-594409"/>
            <a:ext cx="745437" cy="1922563"/>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itle 10">
            <a:extLst>
              <a:ext uri="{FF2B5EF4-FFF2-40B4-BE49-F238E27FC236}">
                <a16:creationId xmlns:a16="http://schemas.microsoft.com/office/drawing/2014/main" id="{014266E6-CBB6-9E6C-CE9D-F928286E4F9B}"/>
              </a:ext>
            </a:extLst>
          </p:cNvPr>
          <p:cNvSpPr>
            <a:spLocks noGrp="1"/>
          </p:cNvSpPr>
          <p:nvPr>
            <p:ph type="title"/>
          </p:nvPr>
        </p:nvSpPr>
        <p:spPr>
          <a:xfrm>
            <a:off x="838200" y="1151211"/>
            <a:ext cx="10515600" cy="1325563"/>
          </a:xfrm>
        </p:spPr>
        <p:txBody>
          <a:bodyPr>
            <a:noAutofit/>
          </a:bodyPr>
          <a:lstStyle>
            <a:lvl1pPr>
              <a:defRPr lang="en-US" sz="54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13" name="Text Placeholder 12">
            <a:extLst>
              <a:ext uri="{FF2B5EF4-FFF2-40B4-BE49-F238E27FC236}">
                <a16:creationId xmlns:a16="http://schemas.microsoft.com/office/drawing/2014/main" id="{D33DCB68-2838-691A-2414-4F7A379AC827}"/>
              </a:ext>
            </a:extLst>
          </p:cNvPr>
          <p:cNvSpPr>
            <a:spLocks noGrp="1"/>
          </p:cNvSpPr>
          <p:nvPr>
            <p:ph type="body" sz="quarter" idx="13"/>
          </p:nvPr>
        </p:nvSpPr>
        <p:spPr>
          <a:xfrm>
            <a:off x="838200" y="2691332"/>
            <a:ext cx="10515600" cy="2798601"/>
          </a:xfrm>
        </p:spPr>
        <p:txBody>
          <a:bodyPr>
            <a:noAutofit/>
          </a:bodyPr>
          <a:lstStyle>
            <a:lvl1pPr marL="0" indent="0">
              <a:lnSpc>
                <a:spcPct val="150000"/>
              </a:lnSpc>
              <a:buNone/>
              <a:defRPr kumimoji="0" lang="en-US" sz="2200" b="0" i="0" u="none" strike="noStrike" kern="1200" cap="none" spc="0" normalizeH="0" baseline="0" dirty="0" smtClean="0">
                <a:ln>
                  <a:noFill/>
                </a:ln>
                <a:solidFill>
                  <a:schemeClr val="bg1"/>
                </a:solidFill>
                <a:effectLst/>
                <a:uLnTx/>
                <a:uFillTx/>
                <a:latin typeface="Arial" panose="020B0604020202020204" pitchFamily="34" charset="0"/>
                <a:ea typeface="+mn-ea"/>
                <a:cs typeface="Arial" panose="020B0604020202020204" pitchFamily="34" charset="0"/>
              </a:defRPr>
            </a:lvl1pPr>
            <a:lvl2pP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a:defRPr kumimoji="0" lang="en-US" sz="22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stStyle>
          <a:p>
            <a:pPr lvl="0"/>
            <a:r>
              <a:rPr lang="en-US" dirty="0"/>
              <a:t>Click to edit Master text styles</a:t>
            </a:r>
          </a:p>
        </p:txBody>
      </p:sp>
      <p:pic>
        <p:nvPicPr>
          <p:cNvPr id="2" name="Graphic 1">
            <a:extLst>
              <a:ext uri="{FF2B5EF4-FFF2-40B4-BE49-F238E27FC236}">
                <a16:creationId xmlns:a16="http://schemas.microsoft.com/office/drawing/2014/main" id="{06890087-9214-028D-F94A-DFDBE838EAF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858045" y="5885674"/>
            <a:ext cx="1988327" cy="576585"/>
          </a:xfrm>
          <a:prstGeom prst="rect">
            <a:avLst/>
          </a:prstGeom>
        </p:spPr>
      </p:pic>
    </p:spTree>
    <p:extLst>
      <p:ext uri="{BB962C8B-B14F-4D97-AF65-F5344CB8AC3E}">
        <p14:creationId xmlns:p14="http://schemas.microsoft.com/office/powerpoint/2010/main" val="13017572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pic>
        <p:nvPicPr>
          <p:cNvPr id="5" name="Picture 4" descr="A person and person standing next to a bus&#10;&#10;Description automatically generated">
            <a:extLst>
              <a:ext uri="{FF2B5EF4-FFF2-40B4-BE49-F238E27FC236}">
                <a16:creationId xmlns:a16="http://schemas.microsoft.com/office/drawing/2014/main" id="{5BEB5888-6563-72B8-F36B-E4FB620D5AF3}"/>
              </a:ext>
            </a:extLst>
          </p:cNvPr>
          <p:cNvPicPr>
            <a:picLocks noChangeAspect="1"/>
          </p:cNvPicPr>
          <p:nvPr userDrawn="1"/>
        </p:nvPicPr>
        <p:blipFill>
          <a:blip r:embed="rId2"/>
          <a:stretch>
            <a:fillRect/>
          </a:stretch>
        </p:blipFill>
        <p:spPr>
          <a:xfrm>
            <a:off x="6169749" y="-2836"/>
            <a:ext cx="6025484" cy="6860835"/>
          </a:xfrm>
          <a:prstGeom prst="rect">
            <a:avLst/>
          </a:prstGeom>
        </p:spPr>
      </p:pic>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69901" y="6413502"/>
            <a:ext cx="4114800" cy="365125"/>
          </a:xfrm>
        </p:spPr>
        <p:txBody>
          <a:bodyPr>
            <a:noAutofit/>
          </a:bodyPr>
          <a:lstStyle>
            <a:lvl1pPr algn="l">
              <a:defRPr lang="en-US" sz="1000" kern="1200" dirty="0">
                <a:solidFill>
                  <a:schemeClr val="tx1">
                    <a:tint val="75000"/>
                  </a:schemeClr>
                </a:solidFill>
                <a:latin typeface="+mn-lt"/>
                <a:ea typeface="+mn-ea"/>
                <a:cs typeface="+mn-cs"/>
              </a:defRPr>
            </a:lvl1pPr>
          </a:lstStyle>
          <a:p>
            <a:r>
              <a:rPr lang="en-US"/>
              <a:t>Presentation Title  |  FY’2023  |  Q1–Q2</a:t>
            </a:r>
          </a:p>
        </p:txBody>
      </p:sp>
      <p:sp>
        <p:nvSpPr>
          <p:cNvPr id="13" name="Title 12">
            <a:extLst>
              <a:ext uri="{FF2B5EF4-FFF2-40B4-BE49-F238E27FC236}">
                <a16:creationId xmlns:a16="http://schemas.microsoft.com/office/drawing/2014/main" id="{BE5479D4-9136-1481-CFDF-2032DE6BE5E4}"/>
              </a:ext>
            </a:extLst>
          </p:cNvPr>
          <p:cNvSpPr>
            <a:spLocks noGrp="1"/>
          </p:cNvSpPr>
          <p:nvPr>
            <p:ph type="title"/>
          </p:nvPr>
        </p:nvSpPr>
        <p:spPr>
          <a:xfrm>
            <a:off x="838200" y="1140644"/>
            <a:ext cx="5065296" cy="1325563"/>
          </a:xfrm>
        </p:spPr>
        <p:txBody>
          <a:bodyPr>
            <a:noAutofit/>
          </a:bodyPr>
          <a:lstStyle>
            <a:lvl1pPr>
              <a:defRPr lang="en-US" sz="4400"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15" name="Text Placeholder 14">
            <a:extLst>
              <a:ext uri="{FF2B5EF4-FFF2-40B4-BE49-F238E27FC236}">
                <a16:creationId xmlns:a16="http://schemas.microsoft.com/office/drawing/2014/main" id="{C9187885-61AD-EA2E-F1D5-44D3E1AA8F2D}"/>
              </a:ext>
            </a:extLst>
          </p:cNvPr>
          <p:cNvSpPr>
            <a:spLocks noGrp="1"/>
          </p:cNvSpPr>
          <p:nvPr>
            <p:ph type="body" sz="quarter" idx="14"/>
          </p:nvPr>
        </p:nvSpPr>
        <p:spPr>
          <a:xfrm>
            <a:off x="838200" y="2935088"/>
            <a:ext cx="4680284" cy="3009533"/>
          </a:xfrm>
        </p:spPr>
        <p:txBody>
          <a:bodyPr>
            <a:noAutofit/>
          </a:bodyPr>
          <a:lstStyle>
            <a:lvl1pPr marL="0" indent="0">
              <a:buNone/>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1pPr>
            <a:lvl2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a:defRPr kumimoji="0" lang="en-US" sz="18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stStyle>
          <a:p>
            <a:pPr marL="0" marR="0" lvl="0" indent="0" algn="l" defTabSz="914400" rtl="0" eaLnBrk="1" fontAlgn="auto" latinLnBrk="0" hangingPunct="1">
              <a:lnSpc>
                <a:spcPct val="150000"/>
              </a:lnSpc>
              <a:spcBef>
                <a:spcPts val="0"/>
              </a:spcBef>
              <a:spcAft>
                <a:spcPts val="2400"/>
              </a:spcAft>
              <a:buClrTx/>
              <a:buSzTx/>
              <a:buFont typeface="Arial" panose="020B0604020202020204" pitchFamily="34" charset="0"/>
              <a:buNone/>
              <a:tabLst/>
              <a:defRPr/>
            </a:pPr>
            <a:endParaRPr kumimoji="0" lang="en-US" b="0" i="0" u="none" strike="noStrike" kern="1200" cap="none" spc="0" normalizeH="0" baseline="0" noProof="0">
              <a:ln>
                <a:noFill/>
              </a:ln>
              <a:solidFill>
                <a:schemeClr val="accent1"/>
              </a:solidFill>
              <a:effectLst/>
              <a:uLnTx/>
              <a:uFillTx/>
              <a:latin typeface="Arial" panose="020B0604020202020204" pitchFamily="34" charset="0"/>
              <a:ea typeface="+mn-ea"/>
              <a:cs typeface="Arial" panose="020B0604020202020204" pitchFamily="34" charset="0"/>
            </a:endParaRPr>
          </a:p>
        </p:txBody>
      </p:sp>
      <p:sp>
        <p:nvSpPr>
          <p:cNvPr id="16" name="Right Triangle 9">
            <a:extLst>
              <a:ext uri="{FF2B5EF4-FFF2-40B4-BE49-F238E27FC236}">
                <a16:creationId xmlns:a16="http://schemas.microsoft.com/office/drawing/2014/main" id="{A415DF55-4F4F-5B62-BD49-6FA4CFF5B4E5}"/>
              </a:ext>
            </a:extLst>
          </p:cNvPr>
          <p:cNvSpPr/>
          <p:nvPr userDrawn="1"/>
        </p:nvSpPr>
        <p:spPr>
          <a:xfrm rot="5400000">
            <a:off x="588563" y="-594409"/>
            <a:ext cx="745437" cy="1922563"/>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364686" y="6413502"/>
            <a:ext cx="589196"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Tree>
    <p:extLst>
      <p:ext uri="{BB962C8B-B14F-4D97-AF65-F5344CB8AC3E}">
        <p14:creationId xmlns:p14="http://schemas.microsoft.com/office/powerpoint/2010/main" val="6939181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4_Blank">
    <p:spTree>
      <p:nvGrpSpPr>
        <p:cNvPr id="1" name=""/>
        <p:cNvGrpSpPr/>
        <p:nvPr/>
      </p:nvGrpSpPr>
      <p:grpSpPr>
        <a:xfrm>
          <a:off x="0" y="0"/>
          <a:ext cx="0" cy="0"/>
          <a:chOff x="0" y="0"/>
          <a:chExt cx="0" cy="0"/>
        </a:xfrm>
      </p:grpSpPr>
      <p:pic>
        <p:nvPicPr>
          <p:cNvPr id="6" name="Picture 5" descr="A person playing cards&#10;&#10;Description automatically generated">
            <a:extLst>
              <a:ext uri="{FF2B5EF4-FFF2-40B4-BE49-F238E27FC236}">
                <a16:creationId xmlns:a16="http://schemas.microsoft.com/office/drawing/2014/main" id="{C3A18B28-E303-FE5A-4F5F-03E5E4551C28}"/>
              </a:ext>
            </a:extLst>
          </p:cNvPr>
          <p:cNvPicPr>
            <a:picLocks noChangeAspect="1"/>
          </p:cNvPicPr>
          <p:nvPr userDrawn="1"/>
        </p:nvPicPr>
        <p:blipFill>
          <a:blip r:embed="rId2"/>
          <a:stretch>
            <a:fillRect/>
          </a:stretch>
        </p:blipFill>
        <p:spPr>
          <a:xfrm>
            <a:off x="6162103" y="0"/>
            <a:ext cx="6029897" cy="6858000"/>
          </a:xfrm>
          <a:prstGeom prst="rect">
            <a:avLst/>
          </a:prstGeom>
        </p:spPr>
      </p:pic>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69901" y="6413502"/>
            <a:ext cx="4114800" cy="365125"/>
          </a:xfrm>
        </p:spPr>
        <p:txBody>
          <a:bodyPr>
            <a:noAutofit/>
          </a:bodyPr>
          <a:lstStyle>
            <a:lvl1pPr algn="l">
              <a:defRPr lang="en-US" sz="1000" kern="1200" dirty="0">
                <a:solidFill>
                  <a:schemeClr val="tx1">
                    <a:tint val="75000"/>
                  </a:schemeClr>
                </a:solidFill>
                <a:latin typeface="+mn-lt"/>
                <a:ea typeface="+mn-ea"/>
                <a:cs typeface="+mn-cs"/>
              </a:defRPr>
            </a:lvl1pPr>
          </a:lstStyle>
          <a:p>
            <a:r>
              <a:rPr lang="en-US"/>
              <a:t>Presentation Title  |  FY’2023  |  Q1–Q2</a:t>
            </a:r>
          </a:p>
        </p:txBody>
      </p:sp>
      <p:sp>
        <p:nvSpPr>
          <p:cNvPr id="13" name="Title 12">
            <a:extLst>
              <a:ext uri="{FF2B5EF4-FFF2-40B4-BE49-F238E27FC236}">
                <a16:creationId xmlns:a16="http://schemas.microsoft.com/office/drawing/2014/main" id="{BE5479D4-9136-1481-CFDF-2032DE6BE5E4}"/>
              </a:ext>
            </a:extLst>
          </p:cNvPr>
          <p:cNvSpPr>
            <a:spLocks noGrp="1"/>
          </p:cNvSpPr>
          <p:nvPr>
            <p:ph type="title"/>
          </p:nvPr>
        </p:nvSpPr>
        <p:spPr>
          <a:xfrm>
            <a:off x="838200" y="1140644"/>
            <a:ext cx="5065296" cy="1325563"/>
          </a:xfrm>
        </p:spPr>
        <p:txBody>
          <a:bodyPr>
            <a:noAutofit/>
          </a:bodyPr>
          <a:lstStyle>
            <a:lvl1pPr>
              <a:defRPr lang="en-US" sz="4400"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15" name="Text Placeholder 14">
            <a:extLst>
              <a:ext uri="{FF2B5EF4-FFF2-40B4-BE49-F238E27FC236}">
                <a16:creationId xmlns:a16="http://schemas.microsoft.com/office/drawing/2014/main" id="{C9187885-61AD-EA2E-F1D5-44D3E1AA8F2D}"/>
              </a:ext>
            </a:extLst>
          </p:cNvPr>
          <p:cNvSpPr>
            <a:spLocks noGrp="1"/>
          </p:cNvSpPr>
          <p:nvPr>
            <p:ph type="body" sz="quarter" idx="14"/>
          </p:nvPr>
        </p:nvSpPr>
        <p:spPr>
          <a:xfrm>
            <a:off x="806116" y="2744909"/>
            <a:ext cx="4680284" cy="3009533"/>
          </a:xfrm>
        </p:spPr>
        <p:txBody>
          <a:bodyPr>
            <a:noAutofit/>
          </a:bodyPr>
          <a:lstStyle>
            <a:lvl1pPr marL="0" indent="0">
              <a:buNone/>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1pPr>
            <a:lvl2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a:defRPr kumimoji="0" lang="en-US" sz="18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stStyle>
          <a:p>
            <a:pPr marL="0" marR="0" lvl="0" indent="0" algn="l" defTabSz="914400" rtl="0" eaLnBrk="1" fontAlgn="auto" latinLnBrk="0" hangingPunct="1">
              <a:lnSpc>
                <a:spcPct val="150000"/>
              </a:lnSpc>
              <a:spcBef>
                <a:spcPts val="0"/>
              </a:spcBef>
              <a:spcAft>
                <a:spcPts val="2400"/>
              </a:spcAft>
              <a:buClrTx/>
              <a:buSzTx/>
              <a:buFont typeface="Arial" panose="020B0604020202020204" pitchFamily="34" charset="0"/>
              <a:buNone/>
              <a:tabLst/>
              <a:defRPr/>
            </a:pPr>
            <a:endParaRPr kumimoji="0" lang="en-US" b="0" i="0" u="none" strike="noStrike" kern="1200" cap="none" spc="0" normalizeH="0" baseline="0" noProof="0">
              <a:ln>
                <a:noFill/>
              </a:ln>
              <a:solidFill>
                <a:schemeClr val="accent1"/>
              </a:solidFill>
              <a:effectLst/>
              <a:uLnTx/>
              <a:uFillTx/>
              <a:latin typeface="Arial" panose="020B0604020202020204" pitchFamily="34" charset="0"/>
              <a:ea typeface="+mn-ea"/>
              <a:cs typeface="Arial" panose="020B0604020202020204" pitchFamily="34" charset="0"/>
            </a:endParaRPr>
          </a:p>
        </p:txBody>
      </p:sp>
      <p:sp>
        <p:nvSpPr>
          <p:cNvPr id="16" name="Right Triangle 9">
            <a:extLst>
              <a:ext uri="{FF2B5EF4-FFF2-40B4-BE49-F238E27FC236}">
                <a16:creationId xmlns:a16="http://schemas.microsoft.com/office/drawing/2014/main" id="{A415DF55-4F4F-5B62-BD49-6FA4CFF5B4E5}"/>
              </a:ext>
            </a:extLst>
          </p:cNvPr>
          <p:cNvSpPr/>
          <p:nvPr userDrawn="1"/>
        </p:nvSpPr>
        <p:spPr>
          <a:xfrm rot="5400000">
            <a:off x="588563" y="-594409"/>
            <a:ext cx="745437" cy="1922563"/>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364686" y="6413502"/>
            <a:ext cx="589196"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Tree>
    <p:extLst>
      <p:ext uri="{BB962C8B-B14F-4D97-AF65-F5344CB8AC3E}">
        <p14:creationId xmlns:p14="http://schemas.microsoft.com/office/powerpoint/2010/main" val="4205206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7_Blank">
    <p:spTree>
      <p:nvGrpSpPr>
        <p:cNvPr id="1" name=""/>
        <p:cNvGrpSpPr/>
        <p:nvPr/>
      </p:nvGrpSpPr>
      <p:grpSpPr>
        <a:xfrm>
          <a:off x="0" y="0"/>
          <a:ext cx="0" cy="0"/>
          <a:chOff x="0" y="0"/>
          <a:chExt cx="0" cy="0"/>
        </a:xfrm>
      </p:grpSpPr>
      <p:pic>
        <p:nvPicPr>
          <p:cNvPr id="6" name="Picture 5" descr="A person and a nurse smiling&#10;&#10;Description automatically generated">
            <a:extLst>
              <a:ext uri="{FF2B5EF4-FFF2-40B4-BE49-F238E27FC236}">
                <a16:creationId xmlns:a16="http://schemas.microsoft.com/office/drawing/2014/main" id="{E5A7B7D6-2978-A9A7-69A1-D4BD537D126C}"/>
              </a:ext>
            </a:extLst>
          </p:cNvPr>
          <p:cNvPicPr>
            <a:picLocks noChangeAspect="1"/>
          </p:cNvPicPr>
          <p:nvPr userDrawn="1"/>
        </p:nvPicPr>
        <p:blipFill>
          <a:blip r:embed="rId2"/>
          <a:stretch>
            <a:fillRect/>
          </a:stretch>
        </p:blipFill>
        <p:spPr>
          <a:xfrm>
            <a:off x="6151816" y="0"/>
            <a:ext cx="6040184" cy="6863845"/>
          </a:xfrm>
          <a:prstGeom prst="rect">
            <a:avLst/>
          </a:prstGeom>
        </p:spPr>
      </p:pic>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69901" y="6413502"/>
            <a:ext cx="4114800" cy="365125"/>
          </a:xfrm>
        </p:spPr>
        <p:txBody>
          <a:bodyPr>
            <a:noAutofit/>
          </a:bodyPr>
          <a:lstStyle>
            <a:lvl1pPr algn="l">
              <a:defRPr lang="en-US" sz="1000" kern="1200" dirty="0">
                <a:solidFill>
                  <a:schemeClr val="tx1">
                    <a:tint val="75000"/>
                  </a:schemeClr>
                </a:solidFill>
                <a:latin typeface="+mn-lt"/>
                <a:ea typeface="+mn-ea"/>
                <a:cs typeface="+mn-cs"/>
              </a:defRPr>
            </a:lvl1pPr>
          </a:lstStyle>
          <a:p>
            <a:r>
              <a:rPr lang="en-US"/>
              <a:t>Presentation Title  |  FY’2023  |  Q1–Q2</a:t>
            </a:r>
          </a:p>
        </p:txBody>
      </p:sp>
      <p:sp>
        <p:nvSpPr>
          <p:cNvPr id="13" name="Title 12">
            <a:extLst>
              <a:ext uri="{FF2B5EF4-FFF2-40B4-BE49-F238E27FC236}">
                <a16:creationId xmlns:a16="http://schemas.microsoft.com/office/drawing/2014/main" id="{BE5479D4-9136-1481-CFDF-2032DE6BE5E4}"/>
              </a:ext>
            </a:extLst>
          </p:cNvPr>
          <p:cNvSpPr>
            <a:spLocks noGrp="1"/>
          </p:cNvSpPr>
          <p:nvPr>
            <p:ph type="title"/>
          </p:nvPr>
        </p:nvSpPr>
        <p:spPr>
          <a:xfrm>
            <a:off x="838200" y="1140644"/>
            <a:ext cx="5065296" cy="1325563"/>
          </a:xfrm>
        </p:spPr>
        <p:txBody>
          <a:bodyPr>
            <a:noAutofit/>
          </a:bodyPr>
          <a:lstStyle>
            <a:lvl1pPr>
              <a:defRPr lang="en-US" sz="4400"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15" name="Text Placeholder 14">
            <a:extLst>
              <a:ext uri="{FF2B5EF4-FFF2-40B4-BE49-F238E27FC236}">
                <a16:creationId xmlns:a16="http://schemas.microsoft.com/office/drawing/2014/main" id="{C9187885-61AD-EA2E-F1D5-44D3E1AA8F2D}"/>
              </a:ext>
            </a:extLst>
          </p:cNvPr>
          <p:cNvSpPr>
            <a:spLocks noGrp="1"/>
          </p:cNvSpPr>
          <p:nvPr>
            <p:ph type="body" sz="quarter" idx="14"/>
          </p:nvPr>
        </p:nvSpPr>
        <p:spPr>
          <a:xfrm>
            <a:off x="806116" y="2744909"/>
            <a:ext cx="4680284" cy="3009533"/>
          </a:xfrm>
        </p:spPr>
        <p:txBody>
          <a:bodyPr>
            <a:noAutofit/>
          </a:bodyPr>
          <a:lstStyle>
            <a:lvl1pPr marL="0" indent="0">
              <a:buNone/>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1pPr>
            <a:lvl2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a:defRPr kumimoji="0" lang="en-US" sz="18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stStyle>
          <a:p>
            <a:pPr marL="0" marR="0" lvl="0" indent="0" algn="l" defTabSz="914400" rtl="0" eaLnBrk="1" fontAlgn="auto" latinLnBrk="0" hangingPunct="1">
              <a:lnSpc>
                <a:spcPct val="150000"/>
              </a:lnSpc>
              <a:spcBef>
                <a:spcPts val="0"/>
              </a:spcBef>
              <a:spcAft>
                <a:spcPts val="2400"/>
              </a:spcAft>
              <a:buClrTx/>
              <a:buSzTx/>
              <a:buFont typeface="Arial" panose="020B0604020202020204" pitchFamily="34" charset="0"/>
              <a:buNone/>
              <a:tabLst/>
              <a:defRPr/>
            </a:pPr>
            <a:endParaRPr kumimoji="0" lang="en-US" b="0" i="0" u="none" strike="noStrike" kern="1200" cap="none" spc="0" normalizeH="0" baseline="0" noProof="0">
              <a:ln>
                <a:noFill/>
              </a:ln>
              <a:solidFill>
                <a:schemeClr val="accent1"/>
              </a:solidFill>
              <a:effectLst/>
              <a:uLnTx/>
              <a:uFillTx/>
              <a:latin typeface="Arial" panose="020B0604020202020204" pitchFamily="34" charset="0"/>
              <a:ea typeface="+mn-ea"/>
              <a:cs typeface="Arial" panose="020B0604020202020204" pitchFamily="34" charset="0"/>
            </a:endParaRPr>
          </a:p>
        </p:txBody>
      </p:sp>
      <p:sp>
        <p:nvSpPr>
          <p:cNvPr id="16" name="Right Triangle 9">
            <a:extLst>
              <a:ext uri="{FF2B5EF4-FFF2-40B4-BE49-F238E27FC236}">
                <a16:creationId xmlns:a16="http://schemas.microsoft.com/office/drawing/2014/main" id="{A415DF55-4F4F-5B62-BD49-6FA4CFF5B4E5}"/>
              </a:ext>
            </a:extLst>
          </p:cNvPr>
          <p:cNvSpPr/>
          <p:nvPr userDrawn="1"/>
        </p:nvSpPr>
        <p:spPr>
          <a:xfrm rot="5400000">
            <a:off x="588563" y="-594409"/>
            <a:ext cx="745437" cy="1922563"/>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364686" y="6413502"/>
            <a:ext cx="589196"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Tree>
    <p:extLst>
      <p:ext uri="{BB962C8B-B14F-4D97-AF65-F5344CB8AC3E}">
        <p14:creationId xmlns:p14="http://schemas.microsoft.com/office/powerpoint/2010/main" val="35649597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9_Blank">
    <p:spTree>
      <p:nvGrpSpPr>
        <p:cNvPr id="1" name=""/>
        <p:cNvGrpSpPr/>
        <p:nvPr/>
      </p:nvGrpSpPr>
      <p:grpSpPr>
        <a:xfrm>
          <a:off x="0" y="0"/>
          <a:ext cx="0" cy="0"/>
          <a:chOff x="0" y="0"/>
          <a:chExt cx="0" cy="0"/>
        </a:xfrm>
      </p:grpSpPr>
      <p:pic>
        <p:nvPicPr>
          <p:cNvPr id="5" name="Picture 4" descr="A doctor examining a person's chest&#10;&#10;Description automatically generated">
            <a:extLst>
              <a:ext uri="{FF2B5EF4-FFF2-40B4-BE49-F238E27FC236}">
                <a16:creationId xmlns:a16="http://schemas.microsoft.com/office/drawing/2014/main" id="{B9D9E743-7C05-21DF-AEA3-07F49ECC753C}"/>
              </a:ext>
            </a:extLst>
          </p:cNvPr>
          <p:cNvPicPr>
            <a:picLocks noChangeAspect="1"/>
          </p:cNvPicPr>
          <p:nvPr userDrawn="1"/>
        </p:nvPicPr>
        <p:blipFill>
          <a:blip r:embed="rId2"/>
          <a:stretch>
            <a:fillRect/>
          </a:stretch>
        </p:blipFill>
        <p:spPr>
          <a:xfrm>
            <a:off x="6248400" y="0"/>
            <a:ext cx="5943600" cy="6858000"/>
          </a:xfrm>
          <a:prstGeom prst="rect">
            <a:avLst/>
          </a:prstGeom>
        </p:spPr>
      </p:pic>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69901" y="6413502"/>
            <a:ext cx="4114800" cy="365125"/>
          </a:xfrm>
        </p:spPr>
        <p:txBody>
          <a:bodyPr>
            <a:noAutofit/>
          </a:bodyPr>
          <a:lstStyle>
            <a:lvl1pPr algn="l">
              <a:defRPr lang="en-US" sz="1000" kern="1200" dirty="0">
                <a:solidFill>
                  <a:schemeClr val="tx1">
                    <a:tint val="75000"/>
                  </a:schemeClr>
                </a:solidFill>
                <a:latin typeface="+mn-lt"/>
                <a:ea typeface="+mn-ea"/>
                <a:cs typeface="+mn-cs"/>
              </a:defRPr>
            </a:lvl1pPr>
          </a:lstStyle>
          <a:p>
            <a:r>
              <a:rPr lang="en-US"/>
              <a:t>Presentation Title  |  FY’2023  |  Q1–Q2</a:t>
            </a:r>
          </a:p>
        </p:txBody>
      </p:sp>
      <p:sp>
        <p:nvSpPr>
          <p:cNvPr id="13" name="Title 12">
            <a:extLst>
              <a:ext uri="{FF2B5EF4-FFF2-40B4-BE49-F238E27FC236}">
                <a16:creationId xmlns:a16="http://schemas.microsoft.com/office/drawing/2014/main" id="{BE5479D4-9136-1481-CFDF-2032DE6BE5E4}"/>
              </a:ext>
            </a:extLst>
          </p:cNvPr>
          <p:cNvSpPr>
            <a:spLocks noGrp="1"/>
          </p:cNvSpPr>
          <p:nvPr>
            <p:ph type="title"/>
          </p:nvPr>
        </p:nvSpPr>
        <p:spPr>
          <a:xfrm>
            <a:off x="838200" y="1140644"/>
            <a:ext cx="5065296" cy="1325563"/>
          </a:xfrm>
        </p:spPr>
        <p:txBody>
          <a:bodyPr>
            <a:noAutofit/>
          </a:bodyPr>
          <a:lstStyle>
            <a:lvl1pPr>
              <a:defRPr lang="en-US" sz="4400"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15" name="Text Placeholder 14">
            <a:extLst>
              <a:ext uri="{FF2B5EF4-FFF2-40B4-BE49-F238E27FC236}">
                <a16:creationId xmlns:a16="http://schemas.microsoft.com/office/drawing/2014/main" id="{C9187885-61AD-EA2E-F1D5-44D3E1AA8F2D}"/>
              </a:ext>
            </a:extLst>
          </p:cNvPr>
          <p:cNvSpPr>
            <a:spLocks noGrp="1"/>
          </p:cNvSpPr>
          <p:nvPr>
            <p:ph type="body" sz="quarter" idx="14"/>
          </p:nvPr>
        </p:nvSpPr>
        <p:spPr>
          <a:xfrm>
            <a:off x="806116" y="2744909"/>
            <a:ext cx="4680284" cy="3009533"/>
          </a:xfrm>
        </p:spPr>
        <p:txBody>
          <a:bodyPr>
            <a:noAutofit/>
          </a:bodyPr>
          <a:lstStyle>
            <a:lvl1pPr marL="0" indent="0">
              <a:buNone/>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1pPr>
            <a:lvl2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a:defRPr kumimoji="0" lang="en-US" sz="18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stStyle>
          <a:p>
            <a:pPr marL="0" marR="0" lvl="0" indent="0" algn="l" defTabSz="914400" rtl="0" eaLnBrk="1" fontAlgn="auto" latinLnBrk="0" hangingPunct="1">
              <a:lnSpc>
                <a:spcPct val="150000"/>
              </a:lnSpc>
              <a:spcBef>
                <a:spcPts val="0"/>
              </a:spcBef>
              <a:spcAft>
                <a:spcPts val="2400"/>
              </a:spcAft>
              <a:buClrTx/>
              <a:buSzTx/>
              <a:buFont typeface="Arial" panose="020B0604020202020204" pitchFamily="34" charset="0"/>
              <a:buNone/>
              <a:tabLst/>
              <a:defRPr/>
            </a:pPr>
            <a:endParaRPr kumimoji="0" lang="en-US" b="0" i="0" u="none" strike="noStrike" kern="1200" cap="none" spc="0" normalizeH="0" baseline="0" noProof="0">
              <a:ln>
                <a:noFill/>
              </a:ln>
              <a:solidFill>
                <a:schemeClr val="accent1"/>
              </a:solidFill>
              <a:effectLst/>
              <a:uLnTx/>
              <a:uFillTx/>
              <a:latin typeface="Arial" panose="020B0604020202020204" pitchFamily="34" charset="0"/>
              <a:ea typeface="+mn-ea"/>
              <a:cs typeface="Arial" panose="020B0604020202020204" pitchFamily="34" charset="0"/>
            </a:endParaRPr>
          </a:p>
        </p:txBody>
      </p:sp>
      <p:sp>
        <p:nvSpPr>
          <p:cNvPr id="16" name="Right Triangle 9">
            <a:extLst>
              <a:ext uri="{FF2B5EF4-FFF2-40B4-BE49-F238E27FC236}">
                <a16:creationId xmlns:a16="http://schemas.microsoft.com/office/drawing/2014/main" id="{A415DF55-4F4F-5B62-BD49-6FA4CFF5B4E5}"/>
              </a:ext>
            </a:extLst>
          </p:cNvPr>
          <p:cNvSpPr/>
          <p:nvPr userDrawn="1"/>
        </p:nvSpPr>
        <p:spPr>
          <a:xfrm rot="5400000">
            <a:off x="588563" y="-594409"/>
            <a:ext cx="745437" cy="1922563"/>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364686" y="6413502"/>
            <a:ext cx="589196"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Tree>
    <p:extLst>
      <p:ext uri="{BB962C8B-B14F-4D97-AF65-F5344CB8AC3E}">
        <p14:creationId xmlns:p14="http://schemas.microsoft.com/office/powerpoint/2010/main" val="4260457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8_Blank">
    <p:spTree>
      <p:nvGrpSpPr>
        <p:cNvPr id="1" name=""/>
        <p:cNvGrpSpPr/>
        <p:nvPr/>
      </p:nvGrpSpPr>
      <p:grpSpPr>
        <a:xfrm>
          <a:off x="0" y="0"/>
          <a:ext cx="0" cy="0"/>
          <a:chOff x="0" y="0"/>
          <a:chExt cx="0" cy="0"/>
        </a:xfrm>
      </p:grpSpPr>
      <p:pic>
        <p:nvPicPr>
          <p:cNvPr id="5" name="Picture 4" descr="An old person smiling while holding a cup&#10;&#10;Description automatically generated">
            <a:extLst>
              <a:ext uri="{FF2B5EF4-FFF2-40B4-BE49-F238E27FC236}">
                <a16:creationId xmlns:a16="http://schemas.microsoft.com/office/drawing/2014/main" id="{A6B7BA25-E43A-518D-183A-DBC414FB8602}"/>
              </a:ext>
            </a:extLst>
          </p:cNvPr>
          <p:cNvPicPr>
            <a:picLocks noChangeAspect="1"/>
          </p:cNvPicPr>
          <p:nvPr userDrawn="1"/>
        </p:nvPicPr>
        <p:blipFill>
          <a:blip r:embed="rId2"/>
          <a:stretch>
            <a:fillRect/>
          </a:stretch>
        </p:blipFill>
        <p:spPr>
          <a:xfrm>
            <a:off x="6248400" y="0"/>
            <a:ext cx="5918200" cy="6858000"/>
          </a:xfrm>
          <a:prstGeom prst="rect">
            <a:avLst/>
          </a:prstGeom>
        </p:spPr>
      </p:pic>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69901" y="6413502"/>
            <a:ext cx="4114800" cy="365125"/>
          </a:xfrm>
        </p:spPr>
        <p:txBody>
          <a:bodyPr>
            <a:noAutofit/>
          </a:bodyPr>
          <a:lstStyle>
            <a:lvl1pPr algn="l">
              <a:defRPr lang="en-US" sz="1000" kern="1200" dirty="0">
                <a:solidFill>
                  <a:schemeClr val="tx1">
                    <a:tint val="75000"/>
                  </a:schemeClr>
                </a:solidFill>
                <a:latin typeface="+mn-lt"/>
                <a:ea typeface="+mn-ea"/>
                <a:cs typeface="+mn-cs"/>
              </a:defRPr>
            </a:lvl1pPr>
          </a:lstStyle>
          <a:p>
            <a:r>
              <a:rPr lang="en-US"/>
              <a:t>Presentation Title  |  FY’2023  |  Q1–Q2</a:t>
            </a:r>
          </a:p>
        </p:txBody>
      </p:sp>
      <p:sp>
        <p:nvSpPr>
          <p:cNvPr id="13" name="Title 12">
            <a:extLst>
              <a:ext uri="{FF2B5EF4-FFF2-40B4-BE49-F238E27FC236}">
                <a16:creationId xmlns:a16="http://schemas.microsoft.com/office/drawing/2014/main" id="{BE5479D4-9136-1481-CFDF-2032DE6BE5E4}"/>
              </a:ext>
            </a:extLst>
          </p:cNvPr>
          <p:cNvSpPr>
            <a:spLocks noGrp="1"/>
          </p:cNvSpPr>
          <p:nvPr>
            <p:ph type="title"/>
          </p:nvPr>
        </p:nvSpPr>
        <p:spPr>
          <a:xfrm>
            <a:off x="838200" y="1140644"/>
            <a:ext cx="5065296" cy="1325563"/>
          </a:xfrm>
        </p:spPr>
        <p:txBody>
          <a:bodyPr>
            <a:noAutofit/>
          </a:bodyPr>
          <a:lstStyle>
            <a:lvl1pPr>
              <a:defRPr lang="en-US" sz="4400"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15" name="Text Placeholder 14">
            <a:extLst>
              <a:ext uri="{FF2B5EF4-FFF2-40B4-BE49-F238E27FC236}">
                <a16:creationId xmlns:a16="http://schemas.microsoft.com/office/drawing/2014/main" id="{C9187885-61AD-EA2E-F1D5-44D3E1AA8F2D}"/>
              </a:ext>
            </a:extLst>
          </p:cNvPr>
          <p:cNvSpPr>
            <a:spLocks noGrp="1"/>
          </p:cNvSpPr>
          <p:nvPr>
            <p:ph type="body" sz="quarter" idx="14"/>
          </p:nvPr>
        </p:nvSpPr>
        <p:spPr>
          <a:xfrm>
            <a:off x="806116" y="2744909"/>
            <a:ext cx="4680284" cy="3009533"/>
          </a:xfrm>
        </p:spPr>
        <p:txBody>
          <a:bodyPr>
            <a:noAutofit/>
          </a:bodyPr>
          <a:lstStyle>
            <a:lvl1pPr marL="0" indent="0">
              <a:buNone/>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1pPr>
            <a:lvl2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a:defRPr kumimoji="0" lang="en-US" sz="18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stStyle>
          <a:p>
            <a:pPr marL="0" marR="0" lvl="0" indent="0" algn="l" defTabSz="914400" rtl="0" eaLnBrk="1" fontAlgn="auto" latinLnBrk="0" hangingPunct="1">
              <a:lnSpc>
                <a:spcPct val="150000"/>
              </a:lnSpc>
              <a:spcBef>
                <a:spcPts val="0"/>
              </a:spcBef>
              <a:spcAft>
                <a:spcPts val="2400"/>
              </a:spcAft>
              <a:buClrTx/>
              <a:buSzTx/>
              <a:buFont typeface="Arial" panose="020B0604020202020204" pitchFamily="34" charset="0"/>
              <a:buNone/>
              <a:tabLst/>
              <a:defRPr/>
            </a:pPr>
            <a:endParaRPr kumimoji="0" lang="en-US" b="0" i="0" u="none" strike="noStrike" kern="1200" cap="none" spc="0" normalizeH="0" baseline="0" noProof="0">
              <a:ln>
                <a:noFill/>
              </a:ln>
              <a:solidFill>
                <a:schemeClr val="accent1"/>
              </a:solidFill>
              <a:effectLst/>
              <a:uLnTx/>
              <a:uFillTx/>
              <a:latin typeface="Arial" panose="020B0604020202020204" pitchFamily="34" charset="0"/>
              <a:ea typeface="+mn-ea"/>
              <a:cs typeface="Arial" panose="020B0604020202020204" pitchFamily="34" charset="0"/>
            </a:endParaRPr>
          </a:p>
        </p:txBody>
      </p:sp>
      <p:sp>
        <p:nvSpPr>
          <p:cNvPr id="16" name="Right Triangle 9">
            <a:extLst>
              <a:ext uri="{FF2B5EF4-FFF2-40B4-BE49-F238E27FC236}">
                <a16:creationId xmlns:a16="http://schemas.microsoft.com/office/drawing/2014/main" id="{A415DF55-4F4F-5B62-BD49-6FA4CFF5B4E5}"/>
              </a:ext>
            </a:extLst>
          </p:cNvPr>
          <p:cNvSpPr/>
          <p:nvPr userDrawn="1"/>
        </p:nvSpPr>
        <p:spPr>
          <a:xfrm rot="5400000">
            <a:off x="588563" y="-594409"/>
            <a:ext cx="745437" cy="1922563"/>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11364686" y="6413502"/>
            <a:ext cx="589196" cy="365125"/>
          </a:xfrm>
        </p:spPr>
        <p:txBody>
          <a:bodyPr>
            <a:noAutofit/>
          </a:bodyPr>
          <a:lstStyle>
            <a:lvl1pPr>
              <a:defRPr sz="1000">
                <a:solidFill>
                  <a:schemeClr val="bg1"/>
                </a:solidFill>
              </a:defRPr>
            </a:lvl1pPr>
          </a:lstStyle>
          <a:p>
            <a:fld id="{BFD8233B-A364-4042-AC16-81D836698E38}" type="slidenum">
              <a:rPr lang="en-US" smtClean="0"/>
              <a:pPr/>
              <a:t>‹#›</a:t>
            </a:fld>
            <a:endParaRPr lang="en-US"/>
          </a:p>
        </p:txBody>
      </p:sp>
    </p:spTree>
    <p:extLst>
      <p:ext uri="{BB962C8B-B14F-4D97-AF65-F5344CB8AC3E}">
        <p14:creationId xmlns:p14="http://schemas.microsoft.com/office/powerpoint/2010/main" val="29997150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1955" y="76200"/>
            <a:ext cx="10972800" cy="827919"/>
          </a:xfrm>
          <a:prstGeom prst="rect">
            <a:avLst/>
          </a:prstGeom>
        </p:spPr>
        <p:txBody>
          <a:bodyPr>
            <a:noAutofit/>
          </a:bodyPr>
          <a:lstStyle>
            <a:lvl1pPr>
              <a:lnSpc>
                <a:spcPct val="85000"/>
              </a:lnSpc>
              <a:defRPr sz="2800" b="0">
                <a:latin typeface="Arial Black" panose="020B0A04020102020204" pitchFamily="34" charset="0"/>
              </a:defRPr>
            </a:lvl1pPr>
          </a:lstStyle>
          <a:p>
            <a:r>
              <a:rPr lang="en-US"/>
              <a:t>Click to edit Master title style</a:t>
            </a:r>
            <a:br>
              <a:rPr lang="en-US"/>
            </a:br>
            <a:r>
              <a:rPr lang="en-US"/>
              <a:t>Click to edit Master title style</a:t>
            </a:r>
          </a:p>
        </p:txBody>
      </p:sp>
      <p:sp>
        <p:nvSpPr>
          <p:cNvPr id="3" name="Date Placeholder 2"/>
          <p:cNvSpPr>
            <a:spLocks noGrp="1"/>
          </p:cNvSpPr>
          <p:nvPr>
            <p:ph type="dt" sz="half" idx="10"/>
          </p:nvPr>
        </p:nvSpPr>
        <p:spPr/>
        <p:txBody>
          <a:bodyPr/>
          <a:lstStyle>
            <a:lvl1pPr marL="0" marR="0" indent="0" algn="l" defTabSz="457200" rtl="0" eaLnBrk="1" fontAlgn="auto" latinLnBrk="0" hangingPunct="1">
              <a:lnSpc>
                <a:spcPct val="100000"/>
              </a:lnSpc>
              <a:spcBef>
                <a:spcPts val="0"/>
              </a:spcBef>
              <a:spcAft>
                <a:spcPts val="0"/>
              </a:spcAft>
              <a:buClrTx/>
              <a:buSzTx/>
              <a:buFontTx/>
              <a:buNone/>
              <a:tabLst/>
              <a:defRPr/>
            </a:lvl1pPr>
          </a:lstStyle>
          <a:p>
            <a:r>
              <a:rPr lang="en-US"/>
              <a:t>©2022 InnovAge  </a:t>
            </a: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64EB18C0-0AB1-1A46-9098-D93FFC87150D}" type="slidenum">
              <a:rPr lang="en-US" smtClean="0"/>
              <a:t>‹#›</a:t>
            </a:fld>
            <a:endParaRPr lang="en-US"/>
          </a:p>
        </p:txBody>
      </p:sp>
    </p:spTree>
    <p:extLst>
      <p:ext uri="{BB962C8B-B14F-4D97-AF65-F5344CB8AC3E}">
        <p14:creationId xmlns:p14="http://schemas.microsoft.com/office/powerpoint/2010/main" val="15229173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0CF8D03-761D-58CD-D4FD-5392AC8A7B92}"/>
              </a:ext>
            </a:extLst>
          </p:cNvPr>
          <p:cNvGrpSpPr/>
          <p:nvPr userDrawn="1"/>
        </p:nvGrpSpPr>
        <p:grpSpPr>
          <a:xfrm rot="5400000">
            <a:off x="4662366" y="-4662365"/>
            <a:ext cx="2867275" cy="12192006"/>
            <a:chOff x="2839499" y="-2"/>
            <a:chExt cx="3354300" cy="6858001"/>
          </a:xfrm>
          <a:effectLst>
            <a:outerShdw blurRad="76200" dist="76200" algn="l" rotWithShape="0">
              <a:prstClr val="black">
                <a:alpha val="40000"/>
              </a:prstClr>
            </a:outerShdw>
          </a:effectLst>
        </p:grpSpPr>
        <p:pic>
          <p:nvPicPr>
            <p:cNvPr id="6" name="Picture 5" descr="2_43.jpg">
              <a:extLst>
                <a:ext uri="{FF2B5EF4-FFF2-40B4-BE49-F238E27FC236}">
                  <a16:creationId xmlns:a16="http://schemas.microsoft.com/office/drawing/2014/main" id="{5EF0B958-308E-B9B4-89E6-D659F25DFDCE}"/>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backgroundRemoval t="2933" b="98133" l="400" r="45000">
                          <a14:foregroundMark x1="43200" y1="7556" x2="25600" y2="24089"/>
                          <a14:foregroundMark x1="25600" y1="24089" x2="14667" y2="42044"/>
                          <a14:foregroundMark x1="14667" y1="42044" x2="6000" y2="90756"/>
                          <a14:foregroundMark x1="6000" y1="90756" x2="36867" y2="99111"/>
                          <a14:foregroundMark x1="36867" y1="99111" x2="38000" y2="91911"/>
                          <a14:foregroundMark x1="38000" y1="91911" x2="22000" y2="70222"/>
                          <a14:foregroundMark x1="22000" y1="70222" x2="20267" y2="58933"/>
                          <a14:foregroundMark x1="20267" y1="58933" x2="39200" y2="29600"/>
                          <a14:foregroundMark x1="39200" y1="29600" x2="38733" y2="21956"/>
                          <a14:foregroundMark x1="38733" y1="21956" x2="35733" y2="21067"/>
                          <a14:foregroundMark x1="2867" y1="6311" x2="45000" y2="3111"/>
                          <a14:foregroundMark x1="45000" y1="3111" x2="35467" y2="40978"/>
                          <a14:foregroundMark x1="35467" y1="40978" x2="35467" y2="40978"/>
                          <a14:foregroundMark x1="38200" y1="33956" x2="33800" y2="51911"/>
                          <a14:foregroundMark x1="42267" y1="97956" x2="4000" y2="95556"/>
                          <a14:foregroundMark x1="4000" y1="95556" x2="267" y2="84178"/>
                          <a14:foregroundMark x1="267" y1="84178" x2="400" y2="12000"/>
                          <a14:foregroundMark x1="400" y1="12000" x2="2867" y2="89422"/>
                          <a14:foregroundMark x1="41933" y1="98133" x2="800" y2="97956"/>
                          <a14:foregroundMark x1="26467" y1="43022" x2="24800" y2="88356"/>
                        </a14:backgroundRemoval>
                      </a14:imgEffect>
                    </a14:imgLayer>
                  </a14:imgProps>
                </a:ext>
                <a:ext uri="{28A0092B-C50C-407E-A947-70E740481C1C}">
                  <a14:useLocalDpi xmlns:a14="http://schemas.microsoft.com/office/drawing/2010/main"/>
                </a:ext>
              </a:extLst>
            </a:blip>
            <a:srcRect l="45978" r="22"/>
            <a:stretch/>
          </p:blipFill>
          <p:spPr>
            <a:xfrm flipV="1">
              <a:off x="2839501" y="1"/>
              <a:ext cx="3354298" cy="6857998"/>
            </a:xfrm>
            <a:prstGeom prst="rect">
              <a:avLst/>
            </a:prstGeom>
            <a:effectLst/>
          </p:spPr>
        </p:pic>
        <p:sp>
          <p:nvSpPr>
            <p:cNvPr id="7" name="Rectangle 30">
              <a:extLst>
                <a:ext uri="{FF2B5EF4-FFF2-40B4-BE49-F238E27FC236}">
                  <a16:creationId xmlns:a16="http://schemas.microsoft.com/office/drawing/2014/main" id="{21D43DBF-CE97-D591-4D74-B858F841EE2C}"/>
                </a:ext>
              </a:extLst>
            </p:cNvPr>
            <p:cNvSpPr/>
            <p:nvPr/>
          </p:nvSpPr>
          <p:spPr>
            <a:xfrm rot="10800000">
              <a:off x="2839499" y="-2"/>
              <a:ext cx="3187798" cy="6858000"/>
            </a:xfrm>
            <a:custGeom>
              <a:avLst/>
              <a:gdLst>
                <a:gd name="connsiteX0" fmla="*/ 0 w 1939282"/>
                <a:gd name="connsiteY0" fmla="*/ 0 h 12192000"/>
                <a:gd name="connsiteX1" fmla="*/ 1939282 w 1939282"/>
                <a:gd name="connsiteY1" fmla="*/ 0 h 12192000"/>
                <a:gd name="connsiteX2" fmla="*/ 1939282 w 1939282"/>
                <a:gd name="connsiteY2" fmla="*/ 12192000 h 12192000"/>
                <a:gd name="connsiteX3" fmla="*/ 0 w 1939282"/>
                <a:gd name="connsiteY3" fmla="*/ 12192000 h 12192000"/>
                <a:gd name="connsiteX4" fmla="*/ 0 w 1939282"/>
                <a:gd name="connsiteY4" fmla="*/ 0 h 12192000"/>
                <a:gd name="connsiteX0" fmla="*/ 3818 w 1943100"/>
                <a:gd name="connsiteY0" fmla="*/ 0 h 12192000"/>
                <a:gd name="connsiteX1" fmla="*/ 1943100 w 1943100"/>
                <a:gd name="connsiteY1" fmla="*/ 0 h 12192000"/>
                <a:gd name="connsiteX2" fmla="*/ 1943100 w 1943100"/>
                <a:gd name="connsiteY2" fmla="*/ 12192000 h 12192000"/>
                <a:gd name="connsiteX3" fmla="*/ 3818 w 1943100"/>
                <a:gd name="connsiteY3" fmla="*/ 12192000 h 12192000"/>
                <a:gd name="connsiteX4" fmla="*/ 0 w 1943100"/>
                <a:gd name="connsiteY4" fmla="*/ 6565899 h 12192000"/>
                <a:gd name="connsiteX5" fmla="*/ 3818 w 1943100"/>
                <a:gd name="connsiteY5" fmla="*/ 0 h 12192000"/>
                <a:gd name="connsiteX0" fmla="*/ 2 w 1939284"/>
                <a:gd name="connsiteY0" fmla="*/ 0 h 12192000"/>
                <a:gd name="connsiteX1" fmla="*/ 1939284 w 1939284"/>
                <a:gd name="connsiteY1" fmla="*/ 0 h 12192000"/>
                <a:gd name="connsiteX2" fmla="*/ 1939284 w 1939284"/>
                <a:gd name="connsiteY2" fmla="*/ 12192000 h 12192000"/>
                <a:gd name="connsiteX3" fmla="*/ 2 w 1939284"/>
                <a:gd name="connsiteY3" fmla="*/ 12192000 h 12192000"/>
                <a:gd name="connsiteX4" fmla="*/ 1126484 w 1939284"/>
                <a:gd name="connsiteY4" fmla="*/ 7264399 h 12192000"/>
                <a:gd name="connsiteX5" fmla="*/ 2 w 1939284"/>
                <a:gd name="connsiteY5" fmla="*/ 0 h 12192000"/>
                <a:gd name="connsiteX0" fmla="*/ 0 w 2307582"/>
                <a:gd name="connsiteY0" fmla="*/ 25400 h 12192000"/>
                <a:gd name="connsiteX1" fmla="*/ 2307582 w 2307582"/>
                <a:gd name="connsiteY1" fmla="*/ 0 h 12192000"/>
                <a:gd name="connsiteX2" fmla="*/ 2307582 w 2307582"/>
                <a:gd name="connsiteY2" fmla="*/ 12192000 h 12192000"/>
                <a:gd name="connsiteX3" fmla="*/ 368300 w 2307582"/>
                <a:gd name="connsiteY3" fmla="*/ 12192000 h 12192000"/>
                <a:gd name="connsiteX4" fmla="*/ 1494782 w 2307582"/>
                <a:gd name="connsiteY4" fmla="*/ 7264399 h 12192000"/>
                <a:gd name="connsiteX5" fmla="*/ 0 w 2307582"/>
                <a:gd name="connsiteY5" fmla="*/ 25400 h 12192000"/>
                <a:gd name="connsiteX0" fmla="*/ 1 w 2307583"/>
                <a:gd name="connsiteY0" fmla="*/ 25400 h 12192000"/>
                <a:gd name="connsiteX1" fmla="*/ 2307583 w 2307583"/>
                <a:gd name="connsiteY1" fmla="*/ 0 h 12192000"/>
                <a:gd name="connsiteX2" fmla="*/ 2307583 w 2307583"/>
                <a:gd name="connsiteY2" fmla="*/ 12192000 h 12192000"/>
                <a:gd name="connsiteX3" fmla="*/ 368301 w 2307583"/>
                <a:gd name="connsiteY3" fmla="*/ 12192000 h 12192000"/>
                <a:gd name="connsiteX4" fmla="*/ 1494783 w 2307583"/>
                <a:gd name="connsiteY4" fmla="*/ 7264399 h 12192000"/>
                <a:gd name="connsiteX5" fmla="*/ 1 w 2307583"/>
                <a:gd name="connsiteY5" fmla="*/ 25400 h 12192000"/>
                <a:gd name="connsiteX0" fmla="*/ 1 w 2307583"/>
                <a:gd name="connsiteY0" fmla="*/ 25400 h 12192003"/>
                <a:gd name="connsiteX1" fmla="*/ 2307583 w 2307583"/>
                <a:gd name="connsiteY1" fmla="*/ 0 h 12192003"/>
                <a:gd name="connsiteX2" fmla="*/ 2307583 w 2307583"/>
                <a:gd name="connsiteY2" fmla="*/ 12192000 h 12192003"/>
                <a:gd name="connsiteX3" fmla="*/ 304801 w 2307583"/>
                <a:gd name="connsiteY3" fmla="*/ 12192003 h 12192003"/>
                <a:gd name="connsiteX4" fmla="*/ 1494783 w 2307583"/>
                <a:gd name="connsiteY4" fmla="*/ 7264399 h 12192003"/>
                <a:gd name="connsiteX5" fmla="*/ 1 w 2307583"/>
                <a:gd name="connsiteY5" fmla="*/ 25400 h 12192003"/>
                <a:gd name="connsiteX0" fmla="*/ 1 w 2307583"/>
                <a:gd name="connsiteY0" fmla="*/ 25400 h 12192003"/>
                <a:gd name="connsiteX1" fmla="*/ 2307583 w 2307583"/>
                <a:gd name="connsiteY1" fmla="*/ 0 h 12192003"/>
                <a:gd name="connsiteX2" fmla="*/ 2307583 w 2307583"/>
                <a:gd name="connsiteY2" fmla="*/ 12192000 h 12192003"/>
                <a:gd name="connsiteX3" fmla="*/ 304801 w 2307583"/>
                <a:gd name="connsiteY3" fmla="*/ 12192003 h 12192003"/>
                <a:gd name="connsiteX4" fmla="*/ 1494783 w 2307583"/>
                <a:gd name="connsiteY4" fmla="*/ 7264399 h 12192003"/>
                <a:gd name="connsiteX5" fmla="*/ 1 w 2307583"/>
                <a:gd name="connsiteY5" fmla="*/ 25400 h 12192003"/>
                <a:gd name="connsiteX0" fmla="*/ 1 w 2307583"/>
                <a:gd name="connsiteY0" fmla="*/ 25400 h 12192003"/>
                <a:gd name="connsiteX1" fmla="*/ 2307583 w 2307583"/>
                <a:gd name="connsiteY1" fmla="*/ 0 h 12192003"/>
                <a:gd name="connsiteX2" fmla="*/ 2307583 w 2307583"/>
                <a:gd name="connsiteY2" fmla="*/ 12192000 h 12192003"/>
                <a:gd name="connsiteX3" fmla="*/ 304801 w 2307583"/>
                <a:gd name="connsiteY3" fmla="*/ 12192003 h 12192003"/>
                <a:gd name="connsiteX4" fmla="*/ 1494783 w 2307583"/>
                <a:gd name="connsiteY4" fmla="*/ 7264399 h 12192003"/>
                <a:gd name="connsiteX5" fmla="*/ 1 w 2307583"/>
                <a:gd name="connsiteY5" fmla="*/ 25400 h 1219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7583" h="12192003">
                  <a:moveTo>
                    <a:pt x="1" y="25400"/>
                  </a:moveTo>
                  <a:lnTo>
                    <a:pt x="2307583" y="0"/>
                  </a:lnTo>
                  <a:lnTo>
                    <a:pt x="2307583" y="12192000"/>
                  </a:lnTo>
                  <a:lnTo>
                    <a:pt x="304801" y="12192003"/>
                  </a:lnTo>
                  <a:cubicBezTo>
                    <a:pt x="697228" y="10430939"/>
                    <a:pt x="1216656" y="9139769"/>
                    <a:pt x="1494783" y="7264399"/>
                  </a:cubicBezTo>
                  <a:cubicBezTo>
                    <a:pt x="1102356" y="5126566"/>
                    <a:pt x="-1272" y="2214033"/>
                    <a:pt x="1" y="25400"/>
                  </a:cubicBezTo>
                  <a:close/>
                </a:path>
              </a:pathLst>
            </a:custGeom>
            <a:gradFill>
              <a:gsLst>
                <a:gs pos="0">
                  <a:srgbClr val="004952">
                    <a:alpha val="0"/>
                  </a:srgbClr>
                </a:gs>
                <a:gs pos="100000">
                  <a:srgbClr val="004952">
                    <a:alpha val="87000"/>
                  </a:srgbClr>
                </a:gs>
              </a:gsLst>
              <a:lin ang="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sp>
        <p:nvSpPr>
          <p:cNvPr id="8" name="Title 1">
            <a:extLst>
              <a:ext uri="{FF2B5EF4-FFF2-40B4-BE49-F238E27FC236}">
                <a16:creationId xmlns:a16="http://schemas.microsoft.com/office/drawing/2014/main" id="{7357C971-5339-40D1-F5F4-1F7678CAAFD1}"/>
              </a:ext>
            </a:extLst>
          </p:cNvPr>
          <p:cNvSpPr txBox="1">
            <a:spLocks/>
          </p:cNvSpPr>
          <p:nvPr userDrawn="1"/>
        </p:nvSpPr>
        <p:spPr>
          <a:xfrm>
            <a:off x="454074" y="-1273854"/>
            <a:ext cx="9168791" cy="15196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5000"/>
              </a:lnSpc>
              <a:spcBef>
                <a:spcPts val="1200"/>
              </a:spcBef>
              <a:spcAft>
                <a:spcPts val="300"/>
              </a:spcAft>
            </a:pPr>
            <a:endParaRPr lang="en-US" sz="4000">
              <a:solidFill>
                <a:schemeClr val="bg1"/>
              </a:solidFill>
            </a:endParaRPr>
          </a:p>
        </p:txBody>
      </p:sp>
      <p:grpSp>
        <p:nvGrpSpPr>
          <p:cNvPr id="11" name="Group 10">
            <a:extLst>
              <a:ext uri="{FF2B5EF4-FFF2-40B4-BE49-F238E27FC236}">
                <a16:creationId xmlns:a16="http://schemas.microsoft.com/office/drawing/2014/main" id="{28AAE424-12AE-FFBC-BD0B-6BC5AE3B554C}"/>
              </a:ext>
            </a:extLst>
          </p:cNvPr>
          <p:cNvGrpSpPr/>
          <p:nvPr userDrawn="1"/>
        </p:nvGrpSpPr>
        <p:grpSpPr>
          <a:xfrm>
            <a:off x="10396493" y="294745"/>
            <a:ext cx="1547858" cy="449137"/>
            <a:chOff x="-4736147" y="1106351"/>
            <a:chExt cx="5714999" cy="1658302"/>
          </a:xfrm>
          <a:solidFill>
            <a:schemeClr val="bg1"/>
          </a:solidFill>
        </p:grpSpPr>
        <p:sp>
          <p:nvSpPr>
            <p:cNvPr id="12" name="Freeform: Shape 11">
              <a:extLst>
                <a:ext uri="{FF2B5EF4-FFF2-40B4-BE49-F238E27FC236}">
                  <a16:creationId xmlns:a16="http://schemas.microsoft.com/office/drawing/2014/main" id="{58BE219F-E32D-EA01-15B1-44AEE637EF6D}"/>
                </a:ext>
              </a:extLst>
            </p:cNvPr>
            <p:cNvSpPr/>
            <p:nvPr/>
          </p:nvSpPr>
          <p:spPr>
            <a:xfrm>
              <a:off x="-4734242" y="1106351"/>
              <a:ext cx="3390900" cy="1056322"/>
            </a:xfrm>
            <a:custGeom>
              <a:avLst/>
              <a:gdLst>
                <a:gd name="connsiteX0" fmla="*/ 0 w 3390900"/>
                <a:gd name="connsiteY0" fmla="*/ 227647 h 1056322"/>
                <a:gd name="connsiteX1" fmla="*/ 240982 w 3390900"/>
                <a:gd name="connsiteY1" fmla="*/ 227647 h 1056322"/>
                <a:gd name="connsiteX2" fmla="*/ 240982 w 3390900"/>
                <a:gd name="connsiteY2" fmla="*/ 1031557 h 1056322"/>
                <a:gd name="connsiteX3" fmla="*/ 0 w 3390900"/>
                <a:gd name="connsiteY3" fmla="*/ 1031557 h 1056322"/>
                <a:gd name="connsiteX4" fmla="*/ 0 w 3390900"/>
                <a:gd name="connsiteY4" fmla="*/ 227647 h 1056322"/>
                <a:gd name="connsiteX5" fmla="*/ 0 w 3390900"/>
                <a:gd name="connsiteY5" fmla="*/ 182880 h 1056322"/>
                <a:gd name="connsiteX6" fmla="*/ 240982 w 3390900"/>
                <a:gd name="connsiteY6" fmla="*/ 182880 h 1056322"/>
                <a:gd name="connsiteX7" fmla="*/ 240982 w 3390900"/>
                <a:gd name="connsiteY7" fmla="*/ 0 h 1056322"/>
                <a:gd name="connsiteX8" fmla="*/ 0 w 3390900"/>
                <a:gd name="connsiteY8" fmla="*/ 0 h 1056322"/>
                <a:gd name="connsiteX9" fmla="*/ 0 w 3390900"/>
                <a:gd name="connsiteY9" fmla="*/ 182880 h 1056322"/>
                <a:gd name="connsiteX10" fmla="*/ 731520 w 3390900"/>
                <a:gd name="connsiteY10" fmla="*/ 200025 h 1056322"/>
                <a:gd name="connsiteX11" fmla="*/ 509588 w 3390900"/>
                <a:gd name="connsiteY11" fmla="*/ 313372 h 1056322"/>
                <a:gd name="connsiteX12" fmla="*/ 509588 w 3390900"/>
                <a:gd name="connsiteY12" fmla="*/ 227647 h 1056322"/>
                <a:gd name="connsiteX13" fmla="*/ 284797 w 3390900"/>
                <a:gd name="connsiteY13" fmla="*/ 227647 h 1056322"/>
                <a:gd name="connsiteX14" fmla="*/ 284797 w 3390900"/>
                <a:gd name="connsiteY14" fmla="*/ 1031557 h 1056322"/>
                <a:gd name="connsiteX15" fmla="*/ 525780 w 3390900"/>
                <a:gd name="connsiteY15" fmla="*/ 1031557 h 1056322"/>
                <a:gd name="connsiteX16" fmla="*/ 525780 w 3390900"/>
                <a:gd name="connsiteY16" fmla="*/ 594360 h 1056322"/>
                <a:gd name="connsiteX17" fmla="*/ 662940 w 3390900"/>
                <a:gd name="connsiteY17" fmla="*/ 426720 h 1056322"/>
                <a:gd name="connsiteX18" fmla="*/ 788670 w 3390900"/>
                <a:gd name="connsiteY18" fmla="*/ 593407 h 1056322"/>
                <a:gd name="connsiteX19" fmla="*/ 788670 w 3390900"/>
                <a:gd name="connsiteY19" fmla="*/ 1032510 h 1056322"/>
                <a:gd name="connsiteX20" fmla="*/ 1030605 w 3390900"/>
                <a:gd name="connsiteY20" fmla="*/ 1032510 h 1056322"/>
                <a:gd name="connsiteX21" fmla="*/ 1030605 w 3390900"/>
                <a:gd name="connsiteY21" fmla="*/ 529590 h 1056322"/>
                <a:gd name="connsiteX22" fmla="*/ 731520 w 3390900"/>
                <a:gd name="connsiteY22" fmla="*/ 200025 h 1056322"/>
                <a:gd name="connsiteX23" fmla="*/ 3390900 w 3390900"/>
                <a:gd name="connsiteY23" fmla="*/ 227647 h 1056322"/>
                <a:gd name="connsiteX24" fmla="*/ 3084195 w 3390900"/>
                <a:gd name="connsiteY24" fmla="*/ 1031557 h 1056322"/>
                <a:gd name="connsiteX25" fmla="*/ 2860358 w 3390900"/>
                <a:gd name="connsiteY25" fmla="*/ 1031557 h 1056322"/>
                <a:gd name="connsiteX26" fmla="*/ 2672715 w 3390900"/>
                <a:gd name="connsiteY26" fmla="*/ 537210 h 1056322"/>
                <a:gd name="connsiteX27" fmla="*/ 2682240 w 3390900"/>
                <a:gd name="connsiteY27" fmla="*/ 628650 h 1056322"/>
                <a:gd name="connsiteX28" fmla="*/ 2248853 w 3390900"/>
                <a:gd name="connsiteY28" fmla="*/ 1056323 h 1056322"/>
                <a:gd name="connsiteX29" fmla="*/ 1819275 w 3390900"/>
                <a:gd name="connsiteY29" fmla="*/ 681990 h 1056322"/>
                <a:gd name="connsiteX30" fmla="*/ 1819275 w 3390900"/>
                <a:gd name="connsiteY30" fmla="*/ 1031557 h 1056322"/>
                <a:gd name="connsiteX31" fmla="*/ 1579245 w 3390900"/>
                <a:gd name="connsiteY31" fmla="*/ 1031557 h 1056322"/>
                <a:gd name="connsiteX32" fmla="*/ 1579245 w 3390900"/>
                <a:gd name="connsiteY32" fmla="*/ 592455 h 1056322"/>
                <a:gd name="connsiteX33" fmla="*/ 1453515 w 3390900"/>
                <a:gd name="connsiteY33" fmla="*/ 425767 h 1056322"/>
                <a:gd name="connsiteX34" fmla="*/ 1316355 w 3390900"/>
                <a:gd name="connsiteY34" fmla="*/ 593407 h 1056322"/>
                <a:gd name="connsiteX35" fmla="*/ 1316355 w 3390900"/>
                <a:gd name="connsiteY35" fmla="*/ 1030605 h 1056322"/>
                <a:gd name="connsiteX36" fmla="*/ 1076325 w 3390900"/>
                <a:gd name="connsiteY36" fmla="*/ 1030605 h 1056322"/>
                <a:gd name="connsiteX37" fmla="*/ 1076325 w 3390900"/>
                <a:gd name="connsiteY37" fmla="*/ 227647 h 1056322"/>
                <a:gd name="connsiteX38" fmla="*/ 1300163 w 3390900"/>
                <a:gd name="connsiteY38" fmla="*/ 227647 h 1056322"/>
                <a:gd name="connsiteX39" fmla="*/ 1300163 w 3390900"/>
                <a:gd name="connsiteY39" fmla="*/ 313372 h 1056322"/>
                <a:gd name="connsiteX40" fmla="*/ 1522095 w 3390900"/>
                <a:gd name="connsiteY40" fmla="*/ 200025 h 1056322"/>
                <a:gd name="connsiteX41" fmla="*/ 1820228 w 3390900"/>
                <a:gd name="connsiteY41" fmla="*/ 528638 h 1056322"/>
                <a:gd name="connsiteX42" fmla="*/ 1820228 w 3390900"/>
                <a:gd name="connsiteY42" fmla="*/ 574357 h 1056322"/>
                <a:gd name="connsiteX43" fmla="*/ 2249805 w 3390900"/>
                <a:gd name="connsiteY43" fmla="*/ 200977 h 1056322"/>
                <a:gd name="connsiteX44" fmla="*/ 2625090 w 3390900"/>
                <a:gd name="connsiteY44" fmla="*/ 409575 h 1056322"/>
                <a:gd name="connsiteX45" fmla="*/ 2555558 w 3390900"/>
                <a:gd name="connsiteY45" fmla="*/ 226695 h 1056322"/>
                <a:gd name="connsiteX46" fmla="*/ 2818448 w 3390900"/>
                <a:gd name="connsiteY46" fmla="*/ 226695 h 1056322"/>
                <a:gd name="connsiteX47" fmla="*/ 2973705 w 3390900"/>
                <a:gd name="connsiteY47" fmla="*/ 727710 h 1056322"/>
                <a:gd name="connsiteX48" fmla="*/ 3128963 w 3390900"/>
                <a:gd name="connsiteY48" fmla="*/ 226695 h 1056322"/>
                <a:gd name="connsiteX49" fmla="*/ 3390900 w 3390900"/>
                <a:gd name="connsiteY49" fmla="*/ 226695 h 1056322"/>
                <a:gd name="connsiteX50" fmla="*/ 2249805 w 3390900"/>
                <a:gd name="connsiteY50" fmla="*/ 831532 h 1056322"/>
                <a:gd name="connsiteX51" fmla="*/ 2442210 w 3390900"/>
                <a:gd name="connsiteY51" fmla="*/ 628650 h 1056322"/>
                <a:gd name="connsiteX52" fmla="*/ 2249805 w 3390900"/>
                <a:gd name="connsiteY52" fmla="*/ 425767 h 1056322"/>
                <a:gd name="connsiteX53" fmla="*/ 2057400 w 3390900"/>
                <a:gd name="connsiteY53" fmla="*/ 628650 h 1056322"/>
                <a:gd name="connsiteX54" fmla="*/ 2057400 w 3390900"/>
                <a:gd name="connsiteY54" fmla="*/ 630555 h 1056322"/>
                <a:gd name="connsiteX55" fmla="*/ 2249805 w 3390900"/>
                <a:gd name="connsiteY55" fmla="*/ 831532 h 105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390900" h="1056322">
                  <a:moveTo>
                    <a:pt x="0" y="227647"/>
                  </a:moveTo>
                  <a:lnTo>
                    <a:pt x="240982" y="227647"/>
                  </a:lnTo>
                  <a:lnTo>
                    <a:pt x="240982" y="1031557"/>
                  </a:lnTo>
                  <a:lnTo>
                    <a:pt x="0" y="1031557"/>
                  </a:lnTo>
                  <a:lnTo>
                    <a:pt x="0" y="227647"/>
                  </a:lnTo>
                  <a:close/>
                  <a:moveTo>
                    <a:pt x="0" y="182880"/>
                  </a:moveTo>
                  <a:lnTo>
                    <a:pt x="240982" y="182880"/>
                  </a:lnTo>
                  <a:lnTo>
                    <a:pt x="240982" y="0"/>
                  </a:lnTo>
                  <a:lnTo>
                    <a:pt x="0" y="0"/>
                  </a:lnTo>
                  <a:lnTo>
                    <a:pt x="0" y="182880"/>
                  </a:lnTo>
                  <a:close/>
                  <a:moveTo>
                    <a:pt x="731520" y="200025"/>
                  </a:moveTo>
                  <a:cubicBezTo>
                    <a:pt x="587693" y="200025"/>
                    <a:pt x="537210" y="274320"/>
                    <a:pt x="509588" y="313372"/>
                  </a:cubicBezTo>
                  <a:lnTo>
                    <a:pt x="509588" y="227647"/>
                  </a:lnTo>
                  <a:lnTo>
                    <a:pt x="284797" y="227647"/>
                  </a:lnTo>
                  <a:lnTo>
                    <a:pt x="284797" y="1031557"/>
                  </a:lnTo>
                  <a:lnTo>
                    <a:pt x="525780" y="1031557"/>
                  </a:lnTo>
                  <a:lnTo>
                    <a:pt x="525780" y="594360"/>
                  </a:lnTo>
                  <a:cubicBezTo>
                    <a:pt x="525780" y="511492"/>
                    <a:pt x="544830" y="426720"/>
                    <a:pt x="662940" y="426720"/>
                  </a:cubicBezTo>
                  <a:cubicBezTo>
                    <a:pt x="770573" y="426720"/>
                    <a:pt x="788670" y="504825"/>
                    <a:pt x="788670" y="593407"/>
                  </a:cubicBezTo>
                  <a:lnTo>
                    <a:pt x="788670" y="1032510"/>
                  </a:lnTo>
                  <a:lnTo>
                    <a:pt x="1030605" y="1032510"/>
                  </a:lnTo>
                  <a:lnTo>
                    <a:pt x="1030605" y="529590"/>
                  </a:lnTo>
                  <a:cubicBezTo>
                    <a:pt x="1030605" y="420052"/>
                    <a:pt x="1002983" y="200025"/>
                    <a:pt x="731520" y="200025"/>
                  </a:cubicBezTo>
                  <a:moveTo>
                    <a:pt x="3390900" y="227647"/>
                  </a:moveTo>
                  <a:lnTo>
                    <a:pt x="3084195" y="1031557"/>
                  </a:lnTo>
                  <a:lnTo>
                    <a:pt x="2860358" y="1031557"/>
                  </a:lnTo>
                  <a:lnTo>
                    <a:pt x="2672715" y="537210"/>
                  </a:lnTo>
                  <a:cubicBezTo>
                    <a:pt x="2679383" y="567690"/>
                    <a:pt x="2682240" y="599122"/>
                    <a:pt x="2682240" y="628650"/>
                  </a:cubicBezTo>
                  <a:cubicBezTo>
                    <a:pt x="2682240" y="825817"/>
                    <a:pt x="2541270" y="1056323"/>
                    <a:pt x="2248853" y="1056323"/>
                  </a:cubicBezTo>
                  <a:cubicBezTo>
                    <a:pt x="1982153" y="1056323"/>
                    <a:pt x="1842135" y="864870"/>
                    <a:pt x="1819275" y="681990"/>
                  </a:cubicBezTo>
                  <a:lnTo>
                    <a:pt x="1819275" y="1031557"/>
                  </a:lnTo>
                  <a:lnTo>
                    <a:pt x="1579245" y="1031557"/>
                  </a:lnTo>
                  <a:lnTo>
                    <a:pt x="1579245" y="592455"/>
                  </a:lnTo>
                  <a:cubicBezTo>
                    <a:pt x="1579245" y="503872"/>
                    <a:pt x="1560195" y="425767"/>
                    <a:pt x="1453515" y="425767"/>
                  </a:cubicBezTo>
                  <a:cubicBezTo>
                    <a:pt x="1334453" y="425767"/>
                    <a:pt x="1316355" y="511492"/>
                    <a:pt x="1316355" y="593407"/>
                  </a:cubicBezTo>
                  <a:lnTo>
                    <a:pt x="1316355" y="1030605"/>
                  </a:lnTo>
                  <a:lnTo>
                    <a:pt x="1076325" y="1030605"/>
                  </a:lnTo>
                  <a:lnTo>
                    <a:pt x="1076325" y="227647"/>
                  </a:lnTo>
                  <a:lnTo>
                    <a:pt x="1300163" y="227647"/>
                  </a:lnTo>
                  <a:lnTo>
                    <a:pt x="1300163" y="313372"/>
                  </a:lnTo>
                  <a:cubicBezTo>
                    <a:pt x="1327785" y="274320"/>
                    <a:pt x="1378268" y="200025"/>
                    <a:pt x="1522095" y="200025"/>
                  </a:cubicBezTo>
                  <a:cubicBezTo>
                    <a:pt x="1792605" y="200025"/>
                    <a:pt x="1820228" y="420052"/>
                    <a:pt x="1820228" y="528638"/>
                  </a:cubicBezTo>
                  <a:lnTo>
                    <a:pt x="1820228" y="574357"/>
                  </a:lnTo>
                  <a:cubicBezTo>
                    <a:pt x="1843088" y="392430"/>
                    <a:pt x="1983105" y="200977"/>
                    <a:pt x="2249805" y="200977"/>
                  </a:cubicBezTo>
                  <a:cubicBezTo>
                    <a:pt x="2434590" y="200977"/>
                    <a:pt x="2558415" y="292417"/>
                    <a:pt x="2625090" y="409575"/>
                  </a:cubicBezTo>
                  <a:lnTo>
                    <a:pt x="2555558" y="226695"/>
                  </a:lnTo>
                  <a:lnTo>
                    <a:pt x="2818448" y="226695"/>
                  </a:lnTo>
                  <a:lnTo>
                    <a:pt x="2973705" y="727710"/>
                  </a:lnTo>
                  <a:lnTo>
                    <a:pt x="3128963" y="226695"/>
                  </a:lnTo>
                  <a:lnTo>
                    <a:pt x="3390900" y="226695"/>
                  </a:lnTo>
                  <a:close/>
                  <a:moveTo>
                    <a:pt x="2249805" y="831532"/>
                  </a:moveTo>
                  <a:cubicBezTo>
                    <a:pt x="2353628" y="831532"/>
                    <a:pt x="2442210" y="745807"/>
                    <a:pt x="2442210" y="628650"/>
                  </a:cubicBezTo>
                  <a:cubicBezTo>
                    <a:pt x="2442210" y="511492"/>
                    <a:pt x="2353628" y="425767"/>
                    <a:pt x="2249805" y="425767"/>
                  </a:cubicBezTo>
                  <a:cubicBezTo>
                    <a:pt x="2145030" y="425767"/>
                    <a:pt x="2057400" y="511492"/>
                    <a:pt x="2057400" y="628650"/>
                  </a:cubicBezTo>
                  <a:lnTo>
                    <a:pt x="2057400" y="630555"/>
                  </a:lnTo>
                  <a:cubicBezTo>
                    <a:pt x="2056448" y="745807"/>
                    <a:pt x="2145030" y="831532"/>
                    <a:pt x="2249805" y="831532"/>
                  </a:cubicBezTo>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D08AF1D-4474-48A5-AF99-6D2DC185E626}"/>
                </a:ext>
              </a:extLst>
            </p:cNvPr>
            <p:cNvSpPr/>
            <p:nvPr/>
          </p:nvSpPr>
          <p:spPr>
            <a:xfrm>
              <a:off x="-1671955" y="1334951"/>
              <a:ext cx="2638960" cy="1429702"/>
            </a:xfrm>
            <a:custGeom>
              <a:avLst/>
              <a:gdLst>
                <a:gd name="connsiteX0" fmla="*/ 2522220 w 2638960"/>
                <a:gd name="connsiteY0" fmla="*/ 366713 h 1429702"/>
                <a:gd name="connsiteX1" fmla="*/ 2218373 w 2638960"/>
                <a:gd name="connsiteY1" fmla="*/ 239077 h 1429702"/>
                <a:gd name="connsiteX2" fmla="*/ 1803083 w 2638960"/>
                <a:gd name="connsiteY2" fmla="*/ 601028 h 1429702"/>
                <a:gd name="connsiteX3" fmla="*/ 1803083 w 2638960"/>
                <a:gd name="connsiteY3" fmla="*/ 266700 h 1429702"/>
                <a:gd name="connsiteX4" fmla="*/ 1562100 w 2638960"/>
                <a:gd name="connsiteY4" fmla="*/ 266700 h 1429702"/>
                <a:gd name="connsiteX5" fmla="*/ 1562100 w 2638960"/>
                <a:gd name="connsiteY5" fmla="*/ 341947 h 1429702"/>
                <a:gd name="connsiteX6" fmla="*/ 1337310 w 2638960"/>
                <a:gd name="connsiteY6" fmla="*/ 240982 h 1429702"/>
                <a:gd name="connsiteX7" fmla="*/ 931545 w 2638960"/>
                <a:gd name="connsiteY7" fmla="*/ 674370 h 1429702"/>
                <a:gd name="connsiteX8" fmla="*/ 942975 w 2638960"/>
                <a:gd name="connsiteY8" fmla="*/ 781050 h 1429702"/>
                <a:gd name="connsiteX9" fmla="*/ 653415 w 2638960"/>
                <a:gd name="connsiteY9" fmla="*/ 0 h 1429702"/>
                <a:gd name="connsiteX10" fmla="*/ 410527 w 2638960"/>
                <a:gd name="connsiteY10" fmla="*/ 0 h 1429702"/>
                <a:gd name="connsiteX11" fmla="*/ 0 w 2638960"/>
                <a:gd name="connsiteY11" fmla="*/ 1071563 h 1429702"/>
                <a:gd name="connsiteX12" fmla="*/ 286702 w 2638960"/>
                <a:gd name="connsiteY12" fmla="*/ 1071563 h 1429702"/>
                <a:gd name="connsiteX13" fmla="*/ 336233 w 2638960"/>
                <a:gd name="connsiteY13" fmla="*/ 916305 h 1429702"/>
                <a:gd name="connsiteX14" fmla="*/ 711518 w 2638960"/>
                <a:gd name="connsiteY14" fmla="*/ 916305 h 1429702"/>
                <a:gd name="connsiteX15" fmla="*/ 762000 w 2638960"/>
                <a:gd name="connsiteY15" fmla="*/ 1071563 h 1429702"/>
                <a:gd name="connsiteX16" fmla="*/ 1051560 w 2638960"/>
                <a:gd name="connsiteY16" fmla="*/ 1071563 h 1429702"/>
                <a:gd name="connsiteX17" fmla="*/ 984885 w 2638960"/>
                <a:gd name="connsiteY17" fmla="*/ 892492 h 1429702"/>
                <a:gd name="connsiteX18" fmla="*/ 1337310 w 2638960"/>
                <a:gd name="connsiteY18" fmla="*/ 1098232 h 1429702"/>
                <a:gd name="connsiteX19" fmla="*/ 1560195 w 2638960"/>
                <a:gd name="connsiteY19" fmla="*/ 983932 h 1429702"/>
                <a:gd name="connsiteX20" fmla="*/ 1560195 w 2638960"/>
                <a:gd name="connsiteY20" fmla="*/ 1031557 h 1429702"/>
                <a:gd name="connsiteX21" fmla="*/ 1364933 w 2638960"/>
                <a:gd name="connsiteY21" fmla="*/ 1226820 h 1429702"/>
                <a:gd name="connsiteX22" fmla="*/ 1301115 w 2638960"/>
                <a:gd name="connsiteY22" fmla="*/ 1216342 h 1429702"/>
                <a:gd name="connsiteX23" fmla="*/ 1223962 w 2638960"/>
                <a:gd name="connsiteY23" fmla="*/ 1146810 h 1429702"/>
                <a:gd name="connsiteX24" fmla="*/ 945833 w 2638960"/>
                <a:gd name="connsiteY24" fmla="*/ 1146810 h 1429702"/>
                <a:gd name="connsiteX25" fmla="*/ 1346835 w 2638960"/>
                <a:gd name="connsiteY25" fmla="*/ 1429703 h 1429702"/>
                <a:gd name="connsiteX26" fmla="*/ 1753552 w 2638960"/>
                <a:gd name="connsiteY26" fmla="*/ 1240155 h 1429702"/>
                <a:gd name="connsiteX27" fmla="*/ 1801177 w 2638960"/>
                <a:gd name="connsiteY27" fmla="*/ 975360 h 1429702"/>
                <a:gd name="connsiteX28" fmla="*/ 1801177 w 2638960"/>
                <a:gd name="connsiteY28" fmla="*/ 739140 h 1429702"/>
                <a:gd name="connsiteX29" fmla="*/ 2221230 w 2638960"/>
                <a:gd name="connsiteY29" fmla="*/ 1098232 h 1429702"/>
                <a:gd name="connsiteX30" fmla="*/ 2449830 w 2638960"/>
                <a:gd name="connsiteY30" fmla="*/ 1025842 h 1429702"/>
                <a:gd name="connsiteX31" fmla="*/ 2613660 w 2638960"/>
                <a:gd name="connsiteY31" fmla="*/ 820103 h 1429702"/>
                <a:gd name="connsiteX32" fmla="*/ 2366962 w 2638960"/>
                <a:gd name="connsiteY32" fmla="*/ 820103 h 1429702"/>
                <a:gd name="connsiteX33" fmla="*/ 2220278 w 2638960"/>
                <a:gd name="connsiteY33" fmla="*/ 895350 h 1429702"/>
                <a:gd name="connsiteX34" fmla="*/ 2034540 w 2638960"/>
                <a:gd name="connsiteY34" fmla="*/ 753428 h 1429702"/>
                <a:gd name="connsiteX35" fmla="*/ 2632710 w 2638960"/>
                <a:gd name="connsiteY35" fmla="*/ 753428 h 1429702"/>
                <a:gd name="connsiteX36" fmla="*/ 2522220 w 2638960"/>
                <a:gd name="connsiteY36" fmla="*/ 366713 h 1429702"/>
                <a:gd name="connsiteX37" fmla="*/ 403860 w 2638960"/>
                <a:gd name="connsiteY37" fmla="*/ 698182 h 1429702"/>
                <a:gd name="connsiteX38" fmla="*/ 520065 w 2638960"/>
                <a:gd name="connsiteY38" fmla="*/ 324802 h 1429702"/>
                <a:gd name="connsiteX39" fmla="*/ 640080 w 2638960"/>
                <a:gd name="connsiteY39" fmla="*/ 698182 h 1429702"/>
                <a:gd name="connsiteX40" fmla="*/ 403860 w 2638960"/>
                <a:gd name="connsiteY40" fmla="*/ 698182 h 1429702"/>
                <a:gd name="connsiteX41" fmla="*/ 1504950 w 2638960"/>
                <a:gd name="connsiteY41" fmla="*/ 817245 h 1429702"/>
                <a:gd name="connsiteX42" fmla="*/ 1363980 w 2638960"/>
                <a:gd name="connsiteY42" fmla="*/ 872490 h 1429702"/>
                <a:gd name="connsiteX43" fmla="*/ 1171575 w 2638960"/>
                <a:gd name="connsiteY43" fmla="*/ 666750 h 1429702"/>
                <a:gd name="connsiteX44" fmla="*/ 1171575 w 2638960"/>
                <a:gd name="connsiteY44" fmla="*/ 664845 h 1429702"/>
                <a:gd name="connsiteX45" fmla="*/ 1365885 w 2638960"/>
                <a:gd name="connsiteY45" fmla="*/ 464820 h 1429702"/>
                <a:gd name="connsiteX46" fmla="*/ 1510665 w 2638960"/>
                <a:gd name="connsiteY46" fmla="*/ 526732 h 1429702"/>
                <a:gd name="connsiteX47" fmla="*/ 1561148 w 2638960"/>
                <a:gd name="connsiteY47" fmla="*/ 677228 h 1429702"/>
                <a:gd name="connsiteX48" fmla="*/ 1504950 w 2638960"/>
                <a:gd name="connsiteY48" fmla="*/ 817245 h 1429702"/>
                <a:gd name="connsiteX49" fmla="*/ 2039302 w 2638960"/>
                <a:gd name="connsiteY49" fmla="*/ 569595 h 1429702"/>
                <a:gd name="connsiteX50" fmla="*/ 2219325 w 2638960"/>
                <a:gd name="connsiteY50" fmla="*/ 441960 h 1429702"/>
                <a:gd name="connsiteX51" fmla="*/ 2399348 w 2638960"/>
                <a:gd name="connsiteY51" fmla="*/ 569595 h 1429702"/>
                <a:gd name="connsiteX52" fmla="*/ 2039302 w 2638960"/>
                <a:gd name="connsiteY52" fmla="*/ 569595 h 1429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638960" h="1429702">
                  <a:moveTo>
                    <a:pt x="2522220" y="366713"/>
                  </a:moveTo>
                  <a:cubicBezTo>
                    <a:pt x="2446973" y="286702"/>
                    <a:pt x="2341245" y="239077"/>
                    <a:pt x="2218373" y="239077"/>
                  </a:cubicBezTo>
                  <a:cubicBezTo>
                    <a:pt x="1999298" y="239077"/>
                    <a:pt x="1834515" y="404813"/>
                    <a:pt x="1803083" y="601028"/>
                  </a:cubicBezTo>
                  <a:lnTo>
                    <a:pt x="1803083" y="266700"/>
                  </a:lnTo>
                  <a:lnTo>
                    <a:pt x="1562100" y="266700"/>
                  </a:lnTo>
                  <a:lnTo>
                    <a:pt x="1562100" y="341947"/>
                  </a:lnTo>
                  <a:cubicBezTo>
                    <a:pt x="1515427" y="272415"/>
                    <a:pt x="1427798" y="240982"/>
                    <a:pt x="1337310" y="240982"/>
                  </a:cubicBezTo>
                  <a:cubicBezTo>
                    <a:pt x="1128712" y="240982"/>
                    <a:pt x="931545" y="399097"/>
                    <a:pt x="931545" y="674370"/>
                  </a:cubicBezTo>
                  <a:cubicBezTo>
                    <a:pt x="931545" y="711517"/>
                    <a:pt x="936308" y="747713"/>
                    <a:pt x="942975" y="781050"/>
                  </a:cubicBezTo>
                  <a:lnTo>
                    <a:pt x="653415" y="0"/>
                  </a:lnTo>
                  <a:lnTo>
                    <a:pt x="410527" y="0"/>
                  </a:lnTo>
                  <a:lnTo>
                    <a:pt x="0" y="1071563"/>
                  </a:lnTo>
                  <a:lnTo>
                    <a:pt x="286702" y="1071563"/>
                  </a:lnTo>
                  <a:lnTo>
                    <a:pt x="336233" y="916305"/>
                  </a:lnTo>
                  <a:lnTo>
                    <a:pt x="711518" y="916305"/>
                  </a:lnTo>
                  <a:lnTo>
                    <a:pt x="762000" y="1071563"/>
                  </a:lnTo>
                  <a:lnTo>
                    <a:pt x="1051560" y="1071563"/>
                  </a:lnTo>
                  <a:lnTo>
                    <a:pt x="984885" y="892492"/>
                  </a:lnTo>
                  <a:cubicBezTo>
                    <a:pt x="1055370" y="1022032"/>
                    <a:pt x="1188720" y="1098232"/>
                    <a:pt x="1337310" y="1098232"/>
                  </a:cubicBezTo>
                  <a:cubicBezTo>
                    <a:pt x="1463040" y="1098232"/>
                    <a:pt x="1532573" y="1030605"/>
                    <a:pt x="1560195" y="983932"/>
                  </a:cubicBezTo>
                  <a:lnTo>
                    <a:pt x="1560195" y="1031557"/>
                  </a:lnTo>
                  <a:cubicBezTo>
                    <a:pt x="1560195" y="1170623"/>
                    <a:pt x="1455420" y="1226820"/>
                    <a:pt x="1364933" y="1226820"/>
                  </a:cubicBezTo>
                  <a:cubicBezTo>
                    <a:pt x="1357312" y="1226820"/>
                    <a:pt x="1329690" y="1226820"/>
                    <a:pt x="1301115" y="1216342"/>
                  </a:cubicBezTo>
                  <a:cubicBezTo>
                    <a:pt x="1273493" y="1205865"/>
                    <a:pt x="1242060" y="1185863"/>
                    <a:pt x="1223962" y="1146810"/>
                  </a:cubicBezTo>
                  <a:lnTo>
                    <a:pt x="945833" y="1146810"/>
                  </a:lnTo>
                  <a:cubicBezTo>
                    <a:pt x="962025" y="1261110"/>
                    <a:pt x="1067752" y="1429703"/>
                    <a:pt x="1346835" y="1429703"/>
                  </a:cubicBezTo>
                  <a:cubicBezTo>
                    <a:pt x="1544955" y="1429703"/>
                    <a:pt x="1691640" y="1341120"/>
                    <a:pt x="1753552" y="1240155"/>
                  </a:cubicBezTo>
                  <a:cubicBezTo>
                    <a:pt x="1792605" y="1172528"/>
                    <a:pt x="1801177" y="1095375"/>
                    <a:pt x="1801177" y="975360"/>
                  </a:cubicBezTo>
                  <a:lnTo>
                    <a:pt x="1801177" y="739140"/>
                  </a:lnTo>
                  <a:cubicBezTo>
                    <a:pt x="1833562" y="944880"/>
                    <a:pt x="2012633" y="1098232"/>
                    <a:pt x="2221230" y="1098232"/>
                  </a:cubicBezTo>
                  <a:cubicBezTo>
                    <a:pt x="2304098" y="1098232"/>
                    <a:pt x="2383155" y="1073467"/>
                    <a:pt x="2449830" y="1025842"/>
                  </a:cubicBezTo>
                  <a:cubicBezTo>
                    <a:pt x="2518410" y="979170"/>
                    <a:pt x="2574608" y="909638"/>
                    <a:pt x="2613660" y="820103"/>
                  </a:cubicBezTo>
                  <a:lnTo>
                    <a:pt x="2366962" y="820103"/>
                  </a:lnTo>
                  <a:cubicBezTo>
                    <a:pt x="2338387" y="862013"/>
                    <a:pt x="2297430" y="895350"/>
                    <a:pt x="2220278" y="895350"/>
                  </a:cubicBezTo>
                  <a:cubicBezTo>
                    <a:pt x="2125980" y="895350"/>
                    <a:pt x="2045018" y="839153"/>
                    <a:pt x="2034540" y="753428"/>
                  </a:cubicBezTo>
                  <a:lnTo>
                    <a:pt x="2632710" y="753428"/>
                  </a:lnTo>
                  <a:cubicBezTo>
                    <a:pt x="2653665" y="604838"/>
                    <a:pt x="2623185" y="475297"/>
                    <a:pt x="2522220" y="366713"/>
                  </a:cubicBezTo>
                  <a:moveTo>
                    <a:pt x="403860" y="698182"/>
                  </a:moveTo>
                  <a:lnTo>
                    <a:pt x="520065" y="324802"/>
                  </a:lnTo>
                  <a:lnTo>
                    <a:pt x="640080" y="698182"/>
                  </a:lnTo>
                  <a:lnTo>
                    <a:pt x="403860" y="698182"/>
                  </a:lnTo>
                  <a:close/>
                  <a:moveTo>
                    <a:pt x="1504950" y="817245"/>
                  </a:moveTo>
                  <a:cubicBezTo>
                    <a:pt x="1470660" y="852488"/>
                    <a:pt x="1423987" y="872490"/>
                    <a:pt x="1363980" y="872490"/>
                  </a:cubicBezTo>
                  <a:cubicBezTo>
                    <a:pt x="1263968" y="872490"/>
                    <a:pt x="1171575" y="794385"/>
                    <a:pt x="1171575" y="666750"/>
                  </a:cubicBezTo>
                  <a:lnTo>
                    <a:pt x="1171575" y="664845"/>
                  </a:lnTo>
                  <a:cubicBezTo>
                    <a:pt x="1171575" y="547688"/>
                    <a:pt x="1263015" y="464820"/>
                    <a:pt x="1365885" y="464820"/>
                  </a:cubicBezTo>
                  <a:cubicBezTo>
                    <a:pt x="1429702" y="464820"/>
                    <a:pt x="1479233" y="487680"/>
                    <a:pt x="1510665" y="526732"/>
                  </a:cubicBezTo>
                  <a:cubicBezTo>
                    <a:pt x="1544002" y="563880"/>
                    <a:pt x="1561148" y="618172"/>
                    <a:pt x="1561148" y="677228"/>
                  </a:cubicBezTo>
                  <a:cubicBezTo>
                    <a:pt x="1558290" y="734378"/>
                    <a:pt x="1538287" y="782955"/>
                    <a:pt x="1504950" y="817245"/>
                  </a:cubicBezTo>
                  <a:moveTo>
                    <a:pt x="2039302" y="569595"/>
                  </a:moveTo>
                  <a:cubicBezTo>
                    <a:pt x="2045018" y="531495"/>
                    <a:pt x="2094548" y="441960"/>
                    <a:pt x="2219325" y="441960"/>
                  </a:cubicBezTo>
                  <a:cubicBezTo>
                    <a:pt x="2344103" y="441960"/>
                    <a:pt x="2393633" y="531495"/>
                    <a:pt x="2399348" y="569595"/>
                  </a:cubicBezTo>
                  <a:lnTo>
                    <a:pt x="2039302" y="569595"/>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ABD12A4-E693-E3FD-08D1-81083D5AE2AE}"/>
                </a:ext>
              </a:extLst>
            </p:cNvPr>
            <p:cNvSpPr/>
            <p:nvPr/>
          </p:nvSpPr>
          <p:spPr>
            <a:xfrm>
              <a:off x="-4736147" y="2221729"/>
              <a:ext cx="2863307" cy="263842"/>
            </a:xfrm>
            <a:custGeom>
              <a:avLst/>
              <a:gdLst>
                <a:gd name="connsiteX0" fmla="*/ 0 w 2863307"/>
                <a:gd name="connsiteY0" fmla="*/ 3810 h 263842"/>
                <a:gd name="connsiteX1" fmla="*/ 28575 w 2863307"/>
                <a:gd name="connsiteY1" fmla="*/ 3810 h 263842"/>
                <a:gd name="connsiteX2" fmla="*/ 28575 w 2863307"/>
                <a:gd name="connsiteY2" fmla="*/ 233363 h 263842"/>
                <a:gd name="connsiteX3" fmla="*/ 125730 w 2863307"/>
                <a:gd name="connsiteY3" fmla="*/ 233363 h 263842"/>
                <a:gd name="connsiteX4" fmla="*/ 125730 w 2863307"/>
                <a:gd name="connsiteY4" fmla="*/ 258127 h 263842"/>
                <a:gd name="connsiteX5" fmla="*/ 0 w 2863307"/>
                <a:gd name="connsiteY5" fmla="*/ 258127 h 263842"/>
                <a:gd name="connsiteX6" fmla="*/ 0 w 2863307"/>
                <a:gd name="connsiteY6" fmla="*/ 3810 h 263842"/>
                <a:gd name="connsiteX7" fmla="*/ 156210 w 2863307"/>
                <a:gd name="connsiteY7" fmla="*/ 39052 h 263842"/>
                <a:gd name="connsiteX8" fmla="*/ 181927 w 2863307"/>
                <a:gd name="connsiteY8" fmla="*/ 39052 h 263842"/>
                <a:gd name="connsiteX9" fmla="*/ 181927 w 2863307"/>
                <a:gd name="connsiteY9" fmla="*/ 3810 h 263842"/>
                <a:gd name="connsiteX10" fmla="*/ 156210 w 2863307"/>
                <a:gd name="connsiteY10" fmla="*/ 3810 h 263842"/>
                <a:gd name="connsiteX11" fmla="*/ 156210 w 2863307"/>
                <a:gd name="connsiteY11" fmla="*/ 39052 h 263842"/>
                <a:gd name="connsiteX12" fmla="*/ 156210 w 2863307"/>
                <a:gd name="connsiteY12" fmla="*/ 258127 h 263842"/>
                <a:gd name="connsiteX13" fmla="*/ 181927 w 2863307"/>
                <a:gd name="connsiteY13" fmla="*/ 258127 h 263842"/>
                <a:gd name="connsiteX14" fmla="*/ 181927 w 2863307"/>
                <a:gd name="connsiteY14" fmla="*/ 73342 h 263842"/>
                <a:gd name="connsiteX15" fmla="*/ 156210 w 2863307"/>
                <a:gd name="connsiteY15" fmla="*/ 73342 h 263842"/>
                <a:gd name="connsiteX16" fmla="*/ 156210 w 2863307"/>
                <a:gd name="connsiteY16" fmla="*/ 258127 h 263842"/>
                <a:gd name="connsiteX17" fmla="*/ 244792 w 2863307"/>
                <a:gd name="connsiteY17" fmla="*/ 258127 h 263842"/>
                <a:gd name="connsiteX18" fmla="*/ 269557 w 2863307"/>
                <a:gd name="connsiteY18" fmla="*/ 258127 h 263842"/>
                <a:gd name="connsiteX19" fmla="*/ 269557 w 2863307"/>
                <a:gd name="connsiteY19" fmla="*/ 93345 h 263842"/>
                <a:gd name="connsiteX20" fmla="*/ 309562 w 2863307"/>
                <a:gd name="connsiteY20" fmla="*/ 93345 h 263842"/>
                <a:gd name="connsiteX21" fmla="*/ 309562 w 2863307"/>
                <a:gd name="connsiteY21" fmla="*/ 73342 h 263842"/>
                <a:gd name="connsiteX22" fmla="*/ 269557 w 2863307"/>
                <a:gd name="connsiteY22" fmla="*/ 73342 h 263842"/>
                <a:gd name="connsiteX23" fmla="*/ 269557 w 2863307"/>
                <a:gd name="connsiteY23" fmla="*/ 60960 h 263842"/>
                <a:gd name="connsiteX24" fmla="*/ 309562 w 2863307"/>
                <a:gd name="connsiteY24" fmla="*/ 20002 h 263842"/>
                <a:gd name="connsiteX25" fmla="*/ 309562 w 2863307"/>
                <a:gd name="connsiteY25" fmla="*/ 0 h 263842"/>
                <a:gd name="connsiteX26" fmla="*/ 244792 w 2863307"/>
                <a:gd name="connsiteY26" fmla="*/ 59055 h 263842"/>
                <a:gd name="connsiteX27" fmla="*/ 244792 w 2863307"/>
                <a:gd name="connsiteY27" fmla="*/ 74295 h 263842"/>
                <a:gd name="connsiteX28" fmla="*/ 217170 w 2863307"/>
                <a:gd name="connsiteY28" fmla="*/ 74295 h 263842"/>
                <a:gd name="connsiteX29" fmla="*/ 217170 w 2863307"/>
                <a:gd name="connsiteY29" fmla="*/ 94297 h 263842"/>
                <a:gd name="connsiteX30" fmla="*/ 244792 w 2863307"/>
                <a:gd name="connsiteY30" fmla="*/ 94297 h 263842"/>
                <a:gd name="connsiteX31" fmla="*/ 244792 w 2863307"/>
                <a:gd name="connsiteY31" fmla="*/ 258127 h 263842"/>
                <a:gd name="connsiteX32" fmla="*/ 508635 w 2863307"/>
                <a:gd name="connsiteY32" fmla="*/ 173355 h 263842"/>
                <a:gd name="connsiteX33" fmla="*/ 480060 w 2863307"/>
                <a:gd name="connsiteY33" fmla="*/ 94297 h 263842"/>
                <a:gd name="connsiteX34" fmla="*/ 412432 w 2863307"/>
                <a:gd name="connsiteY34" fmla="*/ 68580 h 263842"/>
                <a:gd name="connsiteX35" fmla="*/ 315277 w 2863307"/>
                <a:gd name="connsiteY35" fmla="*/ 166688 h 263842"/>
                <a:gd name="connsiteX36" fmla="*/ 413385 w 2863307"/>
                <a:gd name="connsiteY36" fmla="*/ 263842 h 263842"/>
                <a:gd name="connsiteX37" fmla="*/ 465772 w 2863307"/>
                <a:gd name="connsiteY37" fmla="*/ 248602 h 263842"/>
                <a:gd name="connsiteX38" fmla="*/ 502920 w 2863307"/>
                <a:gd name="connsiteY38" fmla="*/ 203835 h 263842"/>
                <a:gd name="connsiteX39" fmla="*/ 476250 w 2863307"/>
                <a:gd name="connsiteY39" fmla="*/ 203835 h 263842"/>
                <a:gd name="connsiteX40" fmla="*/ 412432 w 2863307"/>
                <a:gd name="connsiteY40" fmla="*/ 241935 h 263842"/>
                <a:gd name="connsiteX41" fmla="*/ 340042 w 2863307"/>
                <a:gd name="connsiteY41" fmla="*/ 173355 h 263842"/>
                <a:gd name="connsiteX42" fmla="*/ 508635 w 2863307"/>
                <a:gd name="connsiteY42" fmla="*/ 173355 h 263842"/>
                <a:gd name="connsiteX43" fmla="*/ 340995 w 2863307"/>
                <a:gd name="connsiteY43" fmla="*/ 152400 h 263842"/>
                <a:gd name="connsiteX44" fmla="*/ 412432 w 2863307"/>
                <a:gd name="connsiteY44" fmla="*/ 89535 h 263842"/>
                <a:gd name="connsiteX45" fmla="*/ 483870 w 2863307"/>
                <a:gd name="connsiteY45" fmla="*/ 152400 h 263842"/>
                <a:gd name="connsiteX46" fmla="*/ 340995 w 2863307"/>
                <a:gd name="connsiteY46" fmla="*/ 152400 h 263842"/>
                <a:gd name="connsiteX47" fmla="*/ 636270 w 2863307"/>
                <a:gd name="connsiteY47" fmla="*/ 165735 h 263842"/>
                <a:gd name="connsiteX48" fmla="*/ 734377 w 2863307"/>
                <a:gd name="connsiteY48" fmla="*/ 262890 h 263842"/>
                <a:gd name="connsiteX49" fmla="*/ 832485 w 2863307"/>
                <a:gd name="connsiteY49" fmla="*/ 165735 h 263842"/>
                <a:gd name="connsiteX50" fmla="*/ 734377 w 2863307"/>
                <a:gd name="connsiteY50" fmla="*/ 67627 h 263842"/>
                <a:gd name="connsiteX51" fmla="*/ 636270 w 2863307"/>
                <a:gd name="connsiteY51" fmla="*/ 165735 h 263842"/>
                <a:gd name="connsiteX52" fmla="*/ 636270 w 2863307"/>
                <a:gd name="connsiteY52" fmla="*/ 165735 h 263842"/>
                <a:gd name="connsiteX53" fmla="*/ 661035 w 2863307"/>
                <a:gd name="connsiteY53" fmla="*/ 165735 h 263842"/>
                <a:gd name="connsiteX54" fmla="*/ 734377 w 2863307"/>
                <a:gd name="connsiteY54" fmla="*/ 91440 h 263842"/>
                <a:gd name="connsiteX55" fmla="*/ 807720 w 2863307"/>
                <a:gd name="connsiteY55" fmla="*/ 165735 h 263842"/>
                <a:gd name="connsiteX56" fmla="*/ 734377 w 2863307"/>
                <a:gd name="connsiteY56" fmla="*/ 240030 h 263842"/>
                <a:gd name="connsiteX57" fmla="*/ 661035 w 2863307"/>
                <a:gd name="connsiteY57" fmla="*/ 165735 h 263842"/>
                <a:gd name="connsiteX58" fmla="*/ 661035 w 2863307"/>
                <a:gd name="connsiteY58" fmla="*/ 165735 h 263842"/>
                <a:gd name="connsiteX59" fmla="*/ 872490 w 2863307"/>
                <a:gd name="connsiteY59" fmla="*/ 258127 h 263842"/>
                <a:gd name="connsiteX60" fmla="*/ 898207 w 2863307"/>
                <a:gd name="connsiteY60" fmla="*/ 258127 h 263842"/>
                <a:gd name="connsiteX61" fmla="*/ 898207 w 2863307"/>
                <a:gd name="connsiteY61" fmla="*/ 153352 h 263842"/>
                <a:gd name="connsiteX62" fmla="*/ 958215 w 2863307"/>
                <a:gd name="connsiteY62" fmla="*/ 91440 h 263842"/>
                <a:gd name="connsiteX63" fmla="*/ 1017270 w 2863307"/>
                <a:gd name="connsiteY63" fmla="*/ 158115 h 263842"/>
                <a:gd name="connsiteX64" fmla="*/ 1017270 w 2863307"/>
                <a:gd name="connsiteY64" fmla="*/ 258127 h 263842"/>
                <a:gd name="connsiteX65" fmla="*/ 1042035 w 2863307"/>
                <a:gd name="connsiteY65" fmla="*/ 258127 h 263842"/>
                <a:gd name="connsiteX66" fmla="*/ 1042035 w 2863307"/>
                <a:gd name="connsiteY66" fmla="*/ 153352 h 263842"/>
                <a:gd name="connsiteX67" fmla="*/ 963930 w 2863307"/>
                <a:gd name="connsiteY67" fmla="*/ 68580 h 263842"/>
                <a:gd name="connsiteX68" fmla="*/ 895350 w 2863307"/>
                <a:gd name="connsiteY68" fmla="*/ 106680 h 263842"/>
                <a:gd name="connsiteX69" fmla="*/ 895350 w 2863307"/>
                <a:gd name="connsiteY69" fmla="*/ 73342 h 263842"/>
                <a:gd name="connsiteX70" fmla="*/ 871537 w 2863307"/>
                <a:gd name="connsiteY70" fmla="*/ 73342 h 263842"/>
                <a:gd name="connsiteX71" fmla="*/ 871537 w 2863307"/>
                <a:gd name="connsiteY71" fmla="*/ 258127 h 263842"/>
                <a:gd name="connsiteX72" fmla="*/ 1222058 w 2863307"/>
                <a:gd name="connsiteY72" fmla="*/ 258127 h 263842"/>
                <a:gd name="connsiteX73" fmla="*/ 1250633 w 2863307"/>
                <a:gd name="connsiteY73" fmla="*/ 258127 h 263842"/>
                <a:gd name="connsiteX74" fmla="*/ 1250633 w 2863307"/>
                <a:gd name="connsiteY74" fmla="*/ 168592 h 263842"/>
                <a:gd name="connsiteX75" fmla="*/ 1332548 w 2863307"/>
                <a:gd name="connsiteY75" fmla="*/ 3810 h 263842"/>
                <a:gd name="connsiteX76" fmla="*/ 1301115 w 2863307"/>
                <a:gd name="connsiteY76" fmla="*/ 3810 h 263842"/>
                <a:gd name="connsiteX77" fmla="*/ 1236345 w 2863307"/>
                <a:gd name="connsiteY77" fmla="*/ 140970 h 263842"/>
                <a:gd name="connsiteX78" fmla="*/ 1170623 w 2863307"/>
                <a:gd name="connsiteY78" fmla="*/ 3810 h 263842"/>
                <a:gd name="connsiteX79" fmla="*/ 1139190 w 2863307"/>
                <a:gd name="connsiteY79" fmla="*/ 3810 h 263842"/>
                <a:gd name="connsiteX80" fmla="*/ 1221105 w 2863307"/>
                <a:gd name="connsiteY80" fmla="*/ 168592 h 263842"/>
                <a:gd name="connsiteX81" fmla="*/ 1221105 w 2863307"/>
                <a:gd name="connsiteY81" fmla="*/ 258127 h 263842"/>
                <a:gd name="connsiteX82" fmla="*/ 1317308 w 2863307"/>
                <a:gd name="connsiteY82" fmla="*/ 165735 h 263842"/>
                <a:gd name="connsiteX83" fmla="*/ 1415415 w 2863307"/>
                <a:gd name="connsiteY83" fmla="*/ 262890 h 263842"/>
                <a:gd name="connsiteX84" fmla="*/ 1513523 w 2863307"/>
                <a:gd name="connsiteY84" fmla="*/ 165735 h 263842"/>
                <a:gd name="connsiteX85" fmla="*/ 1415415 w 2863307"/>
                <a:gd name="connsiteY85" fmla="*/ 67627 h 263842"/>
                <a:gd name="connsiteX86" fmla="*/ 1317308 w 2863307"/>
                <a:gd name="connsiteY86" fmla="*/ 165735 h 263842"/>
                <a:gd name="connsiteX87" fmla="*/ 1317308 w 2863307"/>
                <a:gd name="connsiteY87" fmla="*/ 165735 h 263842"/>
                <a:gd name="connsiteX88" fmla="*/ 1343025 w 2863307"/>
                <a:gd name="connsiteY88" fmla="*/ 165735 h 263842"/>
                <a:gd name="connsiteX89" fmla="*/ 1416367 w 2863307"/>
                <a:gd name="connsiteY89" fmla="*/ 91440 h 263842"/>
                <a:gd name="connsiteX90" fmla="*/ 1489710 w 2863307"/>
                <a:gd name="connsiteY90" fmla="*/ 165735 h 263842"/>
                <a:gd name="connsiteX91" fmla="*/ 1416367 w 2863307"/>
                <a:gd name="connsiteY91" fmla="*/ 240030 h 263842"/>
                <a:gd name="connsiteX92" fmla="*/ 1343025 w 2863307"/>
                <a:gd name="connsiteY92" fmla="*/ 165735 h 263842"/>
                <a:gd name="connsiteX93" fmla="*/ 1343025 w 2863307"/>
                <a:gd name="connsiteY93" fmla="*/ 165735 h 263842"/>
                <a:gd name="connsiteX94" fmla="*/ 1724025 w 2863307"/>
                <a:gd name="connsiteY94" fmla="*/ 73342 h 263842"/>
                <a:gd name="connsiteX95" fmla="*/ 1698308 w 2863307"/>
                <a:gd name="connsiteY95" fmla="*/ 73342 h 263842"/>
                <a:gd name="connsiteX96" fmla="*/ 1698308 w 2863307"/>
                <a:gd name="connsiteY96" fmla="*/ 178117 h 263842"/>
                <a:gd name="connsiteX97" fmla="*/ 1637348 w 2863307"/>
                <a:gd name="connsiteY97" fmla="*/ 240030 h 263842"/>
                <a:gd name="connsiteX98" fmla="*/ 1578292 w 2863307"/>
                <a:gd name="connsiteY98" fmla="*/ 173355 h 263842"/>
                <a:gd name="connsiteX99" fmla="*/ 1578292 w 2863307"/>
                <a:gd name="connsiteY99" fmla="*/ 73342 h 263842"/>
                <a:gd name="connsiteX100" fmla="*/ 1553528 w 2863307"/>
                <a:gd name="connsiteY100" fmla="*/ 73342 h 263842"/>
                <a:gd name="connsiteX101" fmla="*/ 1553528 w 2863307"/>
                <a:gd name="connsiteY101" fmla="*/ 178117 h 263842"/>
                <a:gd name="connsiteX102" fmla="*/ 1631633 w 2863307"/>
                <a:gd name="connsiteY102" fmla="*/ 263842 h 263842"/>
                <a:gd name="connsiteX103" fmla="*/ 1700212 w 2863307"/>
                <a:gd name="connsiteY103" fmla="*/ 225742 h 263842"/>
                <a:gd name="connsiteX104" fmla="*/ 1700212 w 2863307"/>
                <a:gd name="connsiteY104" fmla="*/ 259080 h 263842"/>
                <a:gd name="connsiteX105" fmla="*/ 1724025 w 2863307"/>
                <a:gd name="connsiteY105" fmla="*/ 259080 h 263842"/>
                <a:gd name="connsiteX106" fmla="*/ 1724025 w 2863307"/>
                <a:gd name="connsiteY106" fmla="*/ 73342 h 263842"/>
                <a:gd name="connsiteX107" fmla="*/ 1775460 w 2863307"/>
                <a:gd name="connsiteY107" fmla="*/ 258127 h 263842"/>
                <a:gd name="connsiteX108" fmla="*/ 1800225 w 2863307"/>
                <a:gd name="connsiteY108" fmla="*/ 258127 h 263842"/>
                <a:gd name="connsiteX109" fmla="*/ 1800225 w 2863307"/>
                <a:gd name="connsiteY109" fmla="*/ 157163 h 263842"/>
                <a:gd name="connsiteX110" fmla="*/ 1856423 w 2863307"/>
                <a:gd name="connsiteY110" fmla="*/ 92392 h 263842"/>
                <a:gd name="connsiteX111" fmla="*/ 1859280 w 2863307"/>
                <a:gd name="connsiteY111" fmla="*/ 92392 h 263842"/>
                <a:gd name="connsiteX112" fmla="*/ 1859280 w 2863307"/>
                <a:gd name="connsiteY112" fmla="*/ 67627 h 263842"/>
                <a:gd name="connsiteX113" fmla="*/ 1800225 w 2863307"/>
                <a:gd name="connsiteY113" fmla="*/ 102870 h 263842"/>
                <a:gd name="connsiteX114" fmla="*/ 1800225 w 2863307"/>
                <a:gd name="connsiteY114" fmla="*/ 72390 h 263842"/>
                <a:gd name="connsiteX115" fmla="*/ 1775460 w 2863307"/>
                <a:gd name="connsiteY115" fmla="*/ 72390 h 263842"/>
                <a:gd name="connsiteX116" fmla="*/ 1775460 w 2863307"/>
                <a:gd name="connsiteY116" fmla="*/ 258127 h 263842"/>
                <a:gd name="connsiteX117" fmla="*/ 1997393 w 2863307"/>
                <a:gd name="connsiteY117" fmla="*/ 258127 h 263842"/>
                <a:gd name="connsiteX118" fmla="*/ 2025968 w 2863307"/>
                <a:gd name="connsiteY118" fmla="*/ 258127 h 263842"/>
                <a:gd name="connsiteX119" fmla="*/ 2025968 w 2863307"/>
                <a:gd name="connsiteY119" fmla="*/ 28575 h 263842"/>
                <a:gd name="connsiteX120" fmla="*/ 2088833 w 2863307"/>
                <a:gd name="connsiteY120" fmla="*/ 28575 h 263842"/>
                <a:gd name="connsiteX121" fmla="*/ 2088833 w 2863307"/>
                <a:gd name="connsiteY121" fmla="*/ 3810 h 263842"/>
                <a:gd name="connsiteX122" fmla="*/ 1934527 w 2863307"/>
                <a:gd name="connsiteY122" fmla="*/ 3810 h 263842"/>
                <a:gd name="connsiteX123" fmla="*/ 1934527 w 2863307"/>
                <a:gd name="connsiteY123" fmla="*/ 28575 h 263842"/>
                <a:gd name="connsiteX124" fmla="*/ 1997393 w 2863307"/>
                <a:gd name="connsiteY124" fmla="*/ 28575 h 263842"/>
                <a:gd name="connsiteX125" fmla="*/ 1997393 w 2863307"/>
                <a:gd name="connsiteY125" fmla="*/ 258127 h 263842"/>
                <a:gd name="connsiteX126" fmla="*/ 2268855 w 2863307"/>
                <a:gd name="connsiteY126" fmla="*/ 173355 h 263842"/>
                <a:gd name="connsiteX127" fmla="*/ 2240280 w 2863307"/>
                <a:gd name="connsiteY127" fmla="*/ 94297 h 263842"/>
                <a:gd name="connsiteX128" fmla="*/ 2172653 w 2863307"/>
                <a:gd name="connsiteY128" fmla="*/ 68580 h 263842"/>
                <a:gd name="connsiteX129" fmla="*/ 2075498 w 2863307"/>
                <a:gd name="connsiteY129" fmla="*/ 166688 h 263842"/>
                <a:gd name="connsiteX130" fmla="*/ 2173605 w 2863307"/>
                <a:gd name="connsiteY130" fmla="*/ 263842 h 263842"/>
                <a:gd name="connsiteX131" fmla="*/ 2225993 w 2863307"/>
                <a:gd name="connsiteY131" fmla="*/ 248602 h 263842"/>
                <a:gd name="connsiteX132" fmla="*/ 2263140 w 2863307"/>
                <a:gd name="connsiteY132" fmla="*/ 203835 h 263842"/>
                <a:gd name="connsiteX133" fmla="*/ 2236470 w 2863307"/>
                <a:gd name="connsiteY133" fmla="*/ 203835 h 263842"/>
                <a:gd name="connsiteX134" fmla="*/ 2172653 w 2863307"/>
                <a:gd name="connsiteY134" fmla="*/ 241935 h 263842"/>
                <a:gd name="connsiteX135" fmla="*/ 2100263 w 2863307"/>
                <a:gd name="connsiteY135" fmla="*/ 173355 h 263842"/>
                <a:gd name="connsiteX136" fmla="*/ 2268855 w 2863307"/>
                <a:gd name="connsiteY136" fmla="*/ 173355 h 263842"/>
                <a:gd name="connsiteX137" fmla="*/ 2101215 w 2863307"/>
                <a:gd name="connsiteY137" fmla="*/ 152400 h 263842"/>
                <a:gd name="connsiteX138" fmla="*/ 2172653 w 2863307"/>
                <a:gd name="connsiteY138" fmla="*/ 89535 h 263842"/>
                <a:gd name="connsiteX139" fmla="*/ 2244090 w 2863307"/>
                <a:gd name="connsiteY139" fmla="*/ 152400 h 263842"/>
                <a:gd name="connsiteX140" fmla="*/ 2101215 w 2863307"/>
                <a:gd name="connsiteY140" fmla="*/ 152400 h 263842"/>
                <a:gd name="connsiteX141" fmla="*/ 2306955 w 2863307"/>
                <a:gd name="connsiteY141" fmla="*/ 258127 h 263842"/>
                <a:gd name="connsiteX142" fmla="*/ 2331720 w 2863307"/>
                <a:gd name="connsiteY142" fmla="*/ 258127 h 263842"/>
                <a:gd name="connsiteX143" fmla="*/ 2331720 w 2863307"/>
                <a:gd name="connsiteY143" fmla="*/ 157163 h 263842"/>
                <a:gd name="connsiteX144" fmla="*/ 2387918 w 2863307"/>
                <a:gd name="connsiteY144" fmla="*/ 92392 h 263842"/>
                <a:gd name="connsiteX145" fmla="*/ 2390775 w 2863307"/>
                <a:gd name="connsiteY145" fmla="*/ 92392 h 263842"/>
                <a:gd name="connsiteX146" fmla="*/ 2390775 w 2863307"/>
                <a:gd name="connsiteY146" fmla="*/ 67627 h 263842"/>
                <a:gd name="connsiteX147" fmla="*/ 2331720 w 2863307"/>
                <a:gd name="connsiteY147" fmla="*/ 102870 h 263842"/>
                <a:gd name="connsiteX148" fmla="*/ 2331720 w 2863307"/>
                <a:gd name="connsiteY148" fmla="*/ 72390 h 263842"/>
                <a:gd name="connsiteX149" fmla="*/ 2307908 w 2863307"/>
                <a:gd name="connsiteY149" fmla="*/ 72390 h 263842"/>
                <a:gd name="connsiteX150" fmla="*/ 2307908 w 2863307"/>
                <a:gd name="connsiteY150" fmla="*/ 258127 h 263842"/>
                <a:gd name="connsiteX151" fmla="*/ 2419350 w 2863307"/>
                <a:gd name="connsiteY151" fmla="*/ 258127 h 263842"/>
                <a:gd name="connsiteX152" fmla="*/ 2445068 w 2863307"/>
                <a:gd name="connsiteY152" fmla="*/ 258127 h 263842"/>
                <a:gd name="connsiteX153" fmla="*/ 2445068 w 2863307"/>
                <a:gd name="connsiteY153" fmla="*/ 155257 h 263842"/>
                <a:gd name="connsiteX154" fmla="*/ 2457450 w 2863307"/>
                <a:gd name="connsiteY154" fmla="*/ 110490 h 263842"/>
                <a:gd name="connsiteX155" fmla="*/ 2496503 w 2863307"/>
                <a:gd name="connsiteY155" fmla="*/ 91440 h 263842"/>
                <a:gd name="connsiteX156" fmla="*/ 2537460 w 2863307"/>
                <a:gd name="connsiteY156" fmla="*/ 111442 h 263842"/>
                <a:gd name="connsiteX157" fmla="*/ 2546985 w 2863307"/>
                <a:gd name="connsiteY157" fmla="*/ 155257 h 263842"/>
                <a:gd name="connsiteX158" fmla="*/ 2546985 w 2863307"/>
                <a:gd name="connsiteY158" fmla="*/ 258127 h 263842"/>
                <a:gd name="connsiteX159" fmla="*/ 2572703 w 2863307"/>
                <a:gd name="connsiteY159" fmla="*/ 258127 h 263842"/>
                <a:gd name="connsiteX160" fmla="*/ 2572703 w 2863307"/>
                <a:gd name="connsiteY160" fmla="*/ 155257 h 263842"/>
                <a:gd name="connsiteX161" fmla="*/ 2584133 w 2863307"/>
                <a:gd name="connsiteY161" fmla="*/ 110490 h 263842"/>
                <a:gd name="connsiteX162" fmla="*/ 2625090 w 2863307"/>
                <a:gd name="connsiteY162" fmla="*/ 91440 h 263842"/>
                <a:gd name="connsiteX163" fmla="*/ 2662238 w 2863307"/>
                <a:gd name="connsiteY163" fmla="*/ 106680 h 263842"/>
                <a:gd name="connsiteX164" fmla="*/ 2675573 w 2863307"/>
                <a:gd name="connsiteY164" fmla="*/ 156210 h 263842"/>
                <a:gd name="connsiteX165" fmla="*/ 2675573 w 2863307"/>
                <a:gd name="connsiteY165" fmla="*/ 258127 h 263842"/>
                <a:gd name="connsiteX166" fmla="*/ 2701290 w 2863307"/>
                <a:gd name="connsiteY166" fmla="*/ 258127 h 263842"/>
                <a:gd name="connsiteX167" fmla="*/ 2701290 w 2863307"/>
                <a:gd name="connsiteY167" fmla="*/ 155257 h 263842"/>
                <a:gd name="connsiteX168" fmla="*/ 2680335 w 2863307"/>
                <a:gd name="connsiteY168" fmla="*/ 86677 h 263842"/>
                <a:gd name="connsiteX169" fmla="*/ 2630805 w 2863307"/>
                <a:gd name="connsiteY169" fmla="*/ 67627 h 263842"/>
                <a:gd name="connsiteX170" fmla="*/ 2580323 w 2863307"/>
                <a:gd name="connsiteY170" fmla="*/ 88582 h 263842"/>
                <a:gd name="connsiteX171" fmla="*/ 2566988 w 2863307"/>
                <a:gd name="connsiteY171" fmla="*/ 108585 h 263842"/>
                <a:gd name="connsiteX172" fmla="*/ 2554605 w 2863307"/>
                <a:gd name="connsiteY172" fmla="*/ 89535 h 263842"/>
                <a:gd name="connsiteX173" fmla="*/ 2504123 w 2863307"/>
                <a:gd name="connsiteY173" fmla="*/ 68580 h 263842"/>
                <a:gd name="connsiteX174" fmla="*/ 2446020 w 2863307"/>
                <a:gd name="connsiteY174" fmla="*/ 102870 h 263842"/>
                <a:gd name="connsiteX175" fmla="*/ 2446020 w 2863307"/>
                <a:gd name="connsiteY175" fmla="*/ 73342 h 263842"/>
                <a:gd name="connsiteX176" fmla="*/ 2422208 w 2863307"/>
                <a:gd name="connsiteY176" fmla="*/ 73342 h 263842"/>
                <a:gd name="connsiteX177" fmla="*/ 2422208 w 2863307"/>
                <a:gd name="connsiteY177" fmla="*/ 258127 h 263842"/>
                <a:gd name="connsiteX178" fmla="*/ 2858453 w 2863307"/>
                <a:gd name="connsiteY178" fmla="*/ 120015 h 263842"/>
                <a:gd name="connsiteX179" fmla="*/ 2802255 w 2863307"/>
                <a:gd name="connsiteY179" fmla="*/ 68580 h 263842"/>
                <a:gd name="connsiteX180" fmla="*/ 2744153 w 2863307"/>
                <a:gd name="connsiteY180" fmla="*/ 121920 h 263842"/>
                <a:gd name="connsiteX181" fmla="*/ 2791778 w 2863307"/>
                <a:gd name="connsiteY181" fmla="*/ 169545 h 263842"/>
                <a:gd name="connsiteX182" fmla="*/ 2838450 w 2863307"/>
                <a:gd name="connsiteY182" fmla="*/ 208597 h 263842"/>
                <a:gd name="connsiteX183" fmla="*/ 2802255 w 2863307"/>
                <a:gd name="connsiteY183" fmla="*/ 242888 h 263842"/>
                <a:gd name="connsiteX184" fmla="*/ 2764155 w 2863307"/>
                <a:gd name="connsiteY184" fmla="*/ 205740 h 263842"/>
                <a:gd name="connsiteX185" fmla="*/ 2739390 w 2863307"/>
                <a:gd name="connsiteY185" fmla="*/ 205740 h 263842"/>
                <a:gd name="connsiteX186" fmla="*/ 2802255 w 2863307"/>
                <a:gd name="connsiteY186" fmla="*/ 263842 h 263842"/>
                <a:gd name="connsiteX187" fmla="*/ 2863215 w 2863307"/>
                <a:gd name="connsiteY187" fmla="*/ 204788 h 263842"/>
                <a:gd name="connsiteX188" fmla="*/ 2806065 w 2863307"/>
                <a:gd name="connsiteY188" fmla="*/ 150495 h 263842"/>
                <a:gd name="connsiteX189" fmla="*/ 2769870 w 2863307"/>
                <a:gd name="connsiteY189" fmla="*/ 119063 h 263842"/>
                <a:gd name="connsiteX190" fmla="*/ 2802255 w 2863307"/>
                <a:gd name="connsiteY190" fmla="*/ 89535 h 263842"/>
                <a:gd name="connsiteX191" fmla="*/ 2833688 w 2863307"/>
                <a:gd name="connsiteY191" fmla="*/ 120015 h 263842"/>
                <a:gd name="connsiteX192" fmla="*/ 2858453 w 2863307"/>
                <a:gd name="connsiteY192" fmla="*/ 1200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863307" h="263842">
                  <a:moveTo>
                    <a:pt x="0" y="3810"/>
                  </a:moveTo>
                  <a:lnTo>
                    <a:pt x="28575" y="3810"/>
                  </a:lnTo>
                  <a:lnTo>
                    <a:pt x="28575" y="233363"/>
                  </a:lnTo>
                  <a:lnTo>
                    <a:pt x="125730" y="233363"/>
                  </a:lnTo>
                  <a:lnTo>
                    <a:pt x="125730" y="258127"/>
                  </a:lnTo>
                  <a:lnTo>
                    <a:pt x="0" y="258127"/>
                  </a:lnTo>
                  <a:lnTo>
                    <a:pt x="0" y="3810"/>
                  </a:lnTo>
                  <a:close/>
                  <a:moveTo>
                    <a:pt x="156210" y="39052"/>
                  </a:moveTo>
                  <a:lnTo>
                    <a:pt x="181927" y="39052"/>
                  </a:lnTo>
                  <a:lnTo>
                    <a:pt x="181927" y="3810"/>
                  </a:lnTo>
                  <a:lnTo>
                    <a:pt x="156210" y="3810"/>
                  </a:lnTo>
                  <a:lnTo>
                    <a:pt x="156210" y="39052"/>
                  </a:lnTo>
                  <a:close/>
                  <a:moveTo>
                    <a:pt x="156210" y="258127"/>
                  </a:moveTo>
                  <a:lnTo>
                    <a:pt x="181927" y="258127"/>
                  </a:lnTo>
                  <a:lnTo>
                    <a:pt x="181927" y="73342"/>
                  </a:lnTo>
                  <a:lnTo>
                    <a:pt x="156210" y="73342"/>
                  </a:lnTo>
                  <a:lnTo>
                    <a:pt x="156210" y="258127"/>
                  </a:lnTo>
                  <a:close/>
                  <a:moveTo>
                    <a:pt x="244792" y="258127"/>
                  </a:moveTo>
                  <a:lnTo>
                    <a:pt x="269557" y="258127"/>
                  </a:lnTo>
                  <a:lnTo>
                    <a:pt x="269557" y="93345"/>
                  </a:lnTo>
                  <a:lnTo>
                    <a:pt x="309562" y="93345"/>
                  </a:lnTo>
                  <a:lnTo>
                    <a:pt x="309562" y="73342"/>
                  </a:lnTo>
                  <a:lnTo>
                    <a:pt x="269557" y="73342"/>
                  </a:lnTo>
                  <a:lnTo>
                    <a:pt x="269557" y="60960"/>
                  </a:lnTo>
                  <a:cubicBezTo>
                    <a:pt x="269557" y="20955"/>
                    <a:pt x="297180" y="20955"/>
                    <a:pt x="309562" y="20002"/>
                  </a:cubicBezTo>
                  <a:lnTo>
                    <a:pt x="309562" y="0"/>
                  </a:lnTo>
                  <a:cubicBezTo>
                    <a:pt x="289560" y="0"/>
                    <a:pt x="244792" y="1905"/>
                    <a:pt x="244792" y="59055"/>
                  </a:cubicBezTo>
                  <a:lnTo>
                    <a:pt x="244792" y="74295"/>
                  </a:lnTo>
                  <a:lnTo>
                    <a:pt x="217170" y="74295"/>
                  </a:lnTo>
                  <a:lnTo>
                    <a:pt x="217170" y="94297"/>
                  </a:lnTo>
                  <a:lnTo>
                    <a:pt x="244792" y="94297"/>
                  </a:lnTo>
                  <a:lnTo>
                    <a:pt x="244792" y="258127"/>
                  </a:lnTo>
                  <a:close/>
                  <a:moveTo>
                    <a:pt x="508635" y="173355"/>
                  </a:moveTo>
                  <a:cubicBezTo>
                    <a:pt x="511492" y="143827"/>
                    <a:pt x="501015" y="115252"/>
                    <a:pt x="480060" y="94297"/>
                  </a:cubicBezTo>
                  <a:cubicBezTo>
                    <a:pt x="462915" y="77152"/>
                    <a:pt x="438150" y="68580"/>
                    <a:pt x="412432" y="68580"/>
                  </a:cubicBezTo>
                  <a:cubicBezTo>
                    <a:pt x="357187" y="68580"/>
                    <a:pt x="315277" y="112395"/>
                    <a:pt x="315277" y="166688"/>
                  </a:cubicBezTo>
                  <a:cubicBezTo>
                    <a:pt x="315277" y="212407"/>
                    <a:pt x="348615" y="263842"/>
                    <a:pt x="413385" y="263842"/>
                  </a:cubicBezTo>
                  <a:cubicBezTo>
                    <a:pt x="432435" y="263842"/>
                    <a:pt x="450532" y="259080"/>
                    <a:pt x="465772" y="248602"/>
                  </a:cubicBezTo>
                  <a:cubicBezTo>
                    <a:pt x="481965" y="239077"/>
                    <a:pt x="494347" y="223838"/>
                    <a:pt x="502920" y="203835"/>
                  </a:cubicBezTo>
                  <a:lnTo>
                    <a:pt x="476250" y="203835"/>
                  </a:lnTo>
                  <a:cubicBezTo>
                    <a:pt x="463867" y="227647"/>
                    <a:pt x="441007" y="241935"/>
                    <a:pt x="412432" y="241935"/>
                  </a:cubicBezTo>
                  <a:cubicBezTo>
                    <a:pt x="381000" y="241935"/>
                    <a:pt x="341947" y="220027"/>
                    <a:pt x="340042" y="173355"/>
                  </a:cubicBezTo>
                  <a:lnTo>
                    <a:pt x="508635" y="173355"/>
                  </a:lnTo>
                  <a:close/>
                  <a:moveTo>
                    <a:pt x="340995" y="152400"/>
                  </a:moveTo>
                  <a:cubicBezTo>
                    <a:pt x="343852" y="119063"/>
                    <a:pt x="373380" y="89535"/>
                    <a:pt x="412432" y="89535"/>
                  </a:cubicBezTo>
                  <a:cubicBezTo>
                    <a:pt x="450532" y="88582"/>
                    <a:pt x="481965" y="120015"/>
                    <a:pt x="483870" y="152400"/>
                  </a:cubicBezTo>
                  <a:lnTo>
                    <a:pt x="340995" y="152400"/>
                  </a:lnTo>
                  <a:close/>
                  <a:moveTo>
                    <a:pt x="636270" y="165735"/>
                  </a:moveTo>
                  <a:cubicBezTo>
                    <a:pt x="636270" y="218122"/>
                    <a:pt x="674370" y="262890"/>
                    <a:pt x="734377" y="262890"/>
                  </a:cubicBezTo>
                  <a:cubicBezTo>
                    <a:pt x="794385" y="262890"/>
                    <a:pt x="832485" y="217170"/>
                    <a:pt x="832485" y="165735"/>
                  </a:cubicBezTo>
                  <a:cubicBezTo>
                    <a:pt x="832485" y="113347"/>
                    <a:pt x="794385" y="67627"/>
                    <a:pt x="734377" y="67627"/>
                  </a:cubicBezTo>
                  <a:cubicBezTo>
                    <a:pt x="674370" y="67627"/>
                    <a:pt x="636270" y="113347"/>
                    <a:pt x="636270" y="165735"/>
                  </a:cubicBezTo>
                  <a:lnTo>
                    <a:pt x="636270" y="165735"/>
                  </a:lnTo>
                  <a:close/>
                  <a:moveTo>
                    <a:pt x="661035" y="165735"/>
                  </a:moveTo>
                  <a:cubicBezTo>
                    <a:pt x="661035" y="123825"/>
                    <a:pt x="693420" y="91440"/>
                    <a:pt x="734377" y="91440"/>
                  </a:cubicBezTo>
                  <a:cubicBezTo>
                    <a:pt x="775335" y="91440"/>
                    <a:pt x="807720" y="122872"/>
                    <a:pt x="807720" y="165735"/>
                  </a:cubicBezTo>
                  <a:cubicBezTo>
                    <a:pt x="807720" y="207645"/>
                    <a:pt x="776287" y="240030"/>
                    <a:pt x="734377" y="240030"/>
                  </a:cubicBezTo>
                  <a:cubicBezTo>
                    <a:pt x="693420" y="240030"/>
                    <a:pt x="661035" y="207645"/>
                    <a:pt x="661035" y="165735"/>
                  </a:cubicBezTo>
                  <a:lnTo>
                    <a:pt x="661035" y="165735"/>
                  </a:lnTo>
                  <a:close/>
                  <a:moveTo>
                    <a:pt x="872490" y="258127"/>
                  </a:moveTo>
                  <a:lnTo>
                    <a:pt x="898207" y="258127"/>
                  </a:lnTo>
                  <a:lnTo>
                    <a:pt x="898207" y="153352"/>
                  </a:lnTo>
                  <a:cubicBezTo>
                    <a:pt x="898207" y="115252"/>
                    <a:pt x="920115" y="91440"/>
                    <a:pt x="958215" y="91440"/>
                  </a:cubicBezTo>
                  <a:cubicBezTo>
                    <a:pt x="1000125" y="90488"/>
                    <a:pt x="1017270" y="118110"/>
                    <a:pt x="1017270" y="158115"/>
                  </a:cubicBezTo>
                  <a:lnTo>
                    <a:pt x="1017270" y="258127"/>
                  </a:lnTo>
                  <a:lnTo>
                    <a:pt x="1042035" y="258127"/>
                  </a:lnTo>
                  <a:lnTo>
                    <a:pt x="1042035" y="153352"/>
                  </a:lnTo>
                  <a:cubicBezTo>
                    <a:pt x="1042035" y="108585"/>
                    <a:pt x="1022032" y="69532"/>
                    <a:pt x="963930" y="68580"/>
                  </a:cubicBezTo>
                  <a:cubicBezTo>
                    <a:pt x="930592" y="67627"/>
                    <a:pt x="905827" y="82867"/>
                    <a:pt x="895350" y="106680"/>
                  </a:cubicBezTo>
                  <a:cubicBezTo>
                    <a:pt x="895350" y="94297"/>
                    <a:pt x="895350" y="83820"/>
                    <a:pt x="895350" y="73342"/>
                  </a:cubicBezTo>
                  <a:lnTo>
                    <a:pt x="871537" y="73342"/>
                  </a:lnTo>
                  <a:lnTo>
                    <a:pt x="871537" y="258127"/>
                  </a:lnTo>
                  <a:close/>
                  <a:moveTo>
                    <a:pt x="1222058" y="258127"/>
                  </a:moveTo>
                  <a:lnTo>
                    <a:pt x="1250633" y="258127"/>
                  </a:lnTo>
                  <a:lnTo>
                    <a:pt x="1250633" y="168592"/>
                  </a:lnTo>
                  <a:lnTo>
                    <a:pt x="1332548" y="3810"/>
                  </a:lnTo>
                  <a:lnTo>
                    <a:pt x="1301115" y="3810"/>
                  </a:lnTo>
                  <a:lnTo>
                    <a:pt x="1236345" y="140970"/>
                  </a:lnTo>
                  <a:lnTo>
                    <a:pt x="1170623" y="3810"/>
                  </a:lnTo>
                  <a:lnTo>
                    <a:pt x="1139190" y="3810"/>
                  </a:lnTo>
                  <a:lnTo>
                    <a:pt x="1221105" y="168592"/>
                  </a:lnTo>
                  <a:lnTo>
                    <a:pt x="1221105" y="258127"/>
                  </a:lnTo>
                  <a:close/>
                  <a:moveTo>
                    <a:pt x="1317308" y="165735"/>
                  </a:moveTo>
                  <a:cubicBezTo>
                    <a:pt x="1317308" y="218122"/>
                    <a:pt x="1355408" y="262890"/>
                    <a:pt x="1415415" y="262890"/>
                  </a:cubicBezTo>
                  <a:cubicBezTo>
                    <a:pt x="1475423" y="262890"/>
                    <a:pt x="1513523" y="217170"/>
                    <a:pt x="1513523" y="165735"/>
                  </a:cubicBezTo>
                  <a:cubicBezTo>
                    <a:pt x="1513523" y="113347"/>
                    <a:pt x="1475423" y="67627"/>
                    <a:pt x="1415415" y="67627"/>
                  </a:cubicBezTo>
                  <a:cubicBezTo>
                    <a:pt x="1356360" y="67627"/>
                    <a:pt x="1317308" y="113347"/>
                    <a:pt x="1317308" y="165735"/>
                  </a:cubicBezTo>
                  <a:lnTo>
                    <a:pt x="1317308" y="165735"/>
                  </a:lnTo>
                  <a:close/>
                  <a:moveTo>
                    <a:pt x="1343025" y="165735"/>
                  </a:moveTo>
                  <a:cubicBezTo>
                    <a:pt x="1343025" y="123825"/>
                    <a:pt x="1375410" y="91440"/>
                    <a:pt x="1416367" y="91440"/>
                  </a:cubicBezTo>
                  <a:cubicBezTo>
                    <a:pt x="1457325" y="91440"/>
                    <a:pt x="1489710" y="122872"/>
                    <a:pt x="1489710" y="165735"/>
                  </a:cubicBezTo>
                  <a:cubicBezTo>
                    <a:pt x="1489710" y="207645"/>
                    <a:pt x="1458278" y="240030"/>
                    <a:pt x="1416367" y="240030"/>
                  </a:cubicBezTo>
                  <a:cubicBezTo>
                    <a:pt x="1374458" y="240030"/>
                    <a:pt x="1343025" y="207645"/>
                    <a:pt x="1343025" y="165735"/>
                  </a:cubicBezTo>
                  <a:lnTo>
                    <a:pt x="1343025" y="165735"/>
                  </a:lnTo>
                  <a:close/>
                  <a:moveTo>
                    <a:pt x="1724025" y="73342"/>
                  </a:moveTo>
                  <a:lnTo>
                    <a:pt x="1698308" y="73342"/>
                  </a:lnTo>
                  <a:lnTo>
                    <a:pt x="1698308" y="178117"/>
                  </a:lnTo>
                  <a:cubicBezTo>
                    <a:pt x="1698308" y="216217"/>
                    <a:pt x="1676400" y="240030"/>
                    <a:pt x="1637348" y="240030"/>
                  </a:cubicBezTo>
                  <a:cubicBezTo>
                    <a:pt x="1595437" y="240030"/>
                    <a:pt x="1578292" y="213360"/>
                    <a:pt x="1578292" y="173355"/>
                  </a:cubicBezTo>
                  <a:lnTo>
                    <a:pt x="1578292" y="73342"/>
                  </a:lnTo>
                  <a:lnTo>
                    <a:pt x="1553528" y="73342"/>
                  </a:lnTo>
                  <a:lnTo>
                    <a:pt x="1553528" y="178117"/>
                  </a:lnTo>
                  <a:cubicBezTo>
                    <a:pt x="1553528" y="222885"/>
                    <a:pt x="1573530" y="261938"/>
                    <a:pt x="1631633" y="263842"/>
                  </a:cubicBezTo>
                  <a:cubicBezTo>
                    <a:pt x="1664970" y="263842"/>
                    <a:pt x="1689735" y="249555"/>
                    <a:pt x="1700212" y="225742"/>
                  </a:cubicBezTo>
                  <a:lnTo>
                    <a:pt x="1700212" y="259080"/>
                  </a:lnTo>
                  <a:lnTo>
                    <a:pt x="1724025" y="259080"/>
                  </a:lnTo>
                  <a:lnTo>
                    <a:pt x="1724025" y="73342"/>
                  </a:lnTo>
                  <a:close/>
                  <a:moveTo>
                    <a:pt x="1775460" y="258127"/>
                  </a:moveTo>
                  <a:lnTo>
                    <a:pt x="1800225" y="258127"/>
                  </a:lnTo>
                  <a:lnTo>
                    <a:pt x="1800225" y="157163"/>
                  </a:lnTo>
                  <a:cubicBezTo>
                    <a:pt x="1800225" y="115252"/>
                    <a:pt x="1820228" y="92392"/>
                    <a:pt x="1856423" y="92392"/>
                  </a:cubicBezTo>
                  <a:lnTo>
                    <a:pt x="1859280" y="92392"/>
                  </a:lnTo>
                  <a:lnTo>
                    <a:pt x="1859280" y="67627"/>
                  </a:lnTo>
                  <a:cubicBezTo>
                    <a:pt x="1837373" y="68580"/>
                    <a:pt x="1813560" y="75247"/>
                    <a:pt x="1800225" y="102870"/>
                  </a:cubicBezTo>
                  <a:lnTo>
                    <a:pt x="1800225" y="72390"/>
                  </a:lnTo>
                  <a:lnTo>
                    <a:pt x="1775460" y="72390"/>
                  </a:lnTo>
                  <a:lnTo>
                    <a:pt x="1775460" y="258127"/>
                  </a:lnTo>
                  <a:close/>
                  <a:moveTo>
                    <a:pt x="1997393" y="258127"/>
                  </a:moveTo>
                  <a:lnTo>
                    <a:pt x="2025968" y="258127"/>
                  </a:lnTo>
                  <a:lnTo>
                    <a:pt x="2025968" y="28575"/>
                  </a:lnTo>
                  <a:lnTo>
                    <a:pt x="2088833" y="28575"/>
                  </a:lnTo>
                  <a:lnTo>
                    <a:pt x="2088833" y="3810"/>
                  </a:lnTo>
                  <a:lnTo>
                    <a:pt x="1934527" y="3810"/>
                  </a:lnTo>
                  <a:lnTo>
                    <a:pt x="1934527" y="28575"/>
                  </a:lnTo>
                  <a:lnTo>
                    <a:pt x="1997393" y="28575"/>
                  </a:lnTo>
                  <a:lnTo>
                    <a:pt x="1997393" y="258127"/>
                  </a:lnTo>
                  <a:close/>
                  <a:moveTo>
                    <a:pt x="2268855" y="173355"/>
                  </a:moveTo>
                  <a:cubicBezTo>
                    <a:pt x="2271713" y="143827"/>
                    <a:pt x="2261235" y="115252"/>
                    <a:pt x="2240280" y="94297"/>
                  </a:cubicBezTo>
                  <a:cubicBezTo>
                    <a:pt x="2223135" y="77152"/>
                    <a:pt x="2198370" y="68580"/>
                    <a:pt x="2172653" y="68580"/>
                  </a:cubicBezTo>
                  <a:cubicBezTo>
                    <a:pt x="2117408" y="68580"/>
                    <a:pt x="2075498" y="112395"/>
                    <a:pt x="2075498" y="166688"/>
                  </a:cubicBezTo>
                  <a:cubicBezTo>
                    <a:pt x="2075498" y="212407"/>
                    <a:pt x="2108835" y="263842"/>
                    <a:pt x="2173605" y="263842"/>
                  </a:cubicBezTo>
                  <a:cubicBezTo>
                    <a:pt x="2192655" y="263842"/>
                    <a:pt x="2210753" y="259080"/>
                    <a:pt x="2225993" y="248602"/>
                  </a:cubicBezTo>
                  <a:cubicBezTo>
                    <a:pt x="2242185" y="239077"/>
                    <a:pt x="2254568" y="223838"/>
                    <a:pt x="2263140" y="203835"/>
                  </a:cubicBezTo>
                  <a:lnTo>
                    <a:pt x="2236470" y="203835"/>
                  </a:lnTo>
                  <a:cubicBezTo>
                    <a:pt x="2224088" y="227647"/>
                    <a:pt x="2201228" y="241935"/>
                    <a:pt x="2172653" y="241935"/>
                  </a:cubicBezTo>
                  <a:cubicBezTo>
                    <a:pt x="2141220" y="241935"/>
                    <a:pt x="2102168" y="220027"/>
                    <a:pt x="2100263" y="173355"/>
                  </a:cubicBezTo>
                  <a:lnTo>
                    <a:pt x="2268855" y="173355"/>
                  </a:lnTo>
                  <a:close/>
                  <a:moveTo>
                    <a:pt x="2101215" y="152400"/>
                  </a:moveTo>
                  <a:cubicBezTo>
                    <a:pt x="2104073" y="119063"/>
                    <a:pt x="2133600" y="89535"/>
                    <a:pt x="2172653" y="89535"/>
                  </a:cubicBezTo>
                  <a:cubicBezTo>
                    <a:pt x="2210753" y="88582"/>
                    <a:pt x="2242185" y="120015"/>
                    <a:pt x="2244090" y="152400"/>
                  </a:cubicBezTo>
                  <a:lnTo>
                    <a:pt x="2101215" y="152400"/>
                  </a:lnTo>
                  <a:close/>
                  <a:moveTo>
                    <a:pt x="2306955" y="258127"/>
                  </a:moveTo>
                  <a:lnTo>
                    <a:pt x="2331720" y="258127"/>
                  </a:lnTo>
                  <a:lnTo>
                    <a:pt x="2331720" y="157163"/>
                  </a:lnTo>
                  <a:cubicBezTo>
                    <a:pt x="2331720" y="115252"/>
                    <a:pt x="2351723" y="92392"/>
                    <a:pt x="2387918" y="92392"/>
                  </a:cubicBezTo>
                  <a:lnTo>
                    <a:pt x="2390775" y="92392"/>
                  </a:lnTo>
                  <a:lnTo>
                    <a:pt x="2390775" y="67627"/>
                  </a:lnTo>
                  <a:cubicBezTo>
                    <a:pt x="2368868" y="68580"/>
                    <a:pt x="2345055" y="75247"/>
                    <a:pt x="2331720" y="102870"/>
                  </a:cubicBezTo>
                  <a:lnTo>
                    <a:pt x="2331720" y="72390"/>
                  </a:lnTo>
                  <a:lnTo>
                    <a:pt x="2307908" y="72390"/>
                  </a:lnTo>
                  <a:lnTo>
                    <a:pt x="2307908" y="258127"/>
                  </a:lnTo>
                  <a:close/>
                  <a:moveTo>
                    <a:pt x="2419350" y="258127"/>
                  </a:moveTo>
                  <a:lnTo>
                    <a:pt x="2445068" y="258127"/>
                  </a:lnTo>
                  <a:lnTo>
                    <a:pt x="2445068" y="155257"/>
                  </a:lnTo>
                  <a:cubicBezTo>
                    <a:pt x="2445068" y="135255"/>
                    <a:pt x="2449830" y="121920"/>
                    <a:pt x="2457450" y="110490"/>
                  </a:cubicBezTo>
                  <a:cubicBezTo>
                    <a:pt x="2465070" y="99060"/>
                    <a:pt x="2479358" y="90488"/>
                    <a:pt x="2496503" y="91440"/>
                  </a:cubicBezTo>
                  <a:cubicBezTo>
                    <a:pt x="2515553" y="91440"/>
                    <a:pt x="2528888" y="99060"/>
                    <a:pt x="2537460" y="111442"/>
                  </a:cubicBezTo>
                  <a:cubicBezTo>
                    <a:pt x="2545080" y="122872"/>
                    <a:pt x="2547938" y="135255"/>
                    <a:pt x="2546985" y="155257"/>
                  </a:cubicBezTo>
                  <a:lnTo>
                    <a:pt x="2546985" y="258127"/>
                  </a:lnTo>
                  <a:lnTo>
                    <a:pt x="2572703" y="258127"/>
                  </a:lnTo>
                  <a:lnTo>
                    <a:pt x="2572703" y="155257"/>
                  </a:lnTo>
                  <a:cubicBezTo>
                    <a:pt x="2572703" y="134302"/>
                    <a:pt x="2574608" y="123825"/>
                    <a:pt x="2584133" y="110490"/>
                  </a:cubicBezTo>
                  <a:cubicBezTo>
                    <a:pt x="2592705" y="98107"/>
                    <a:pt x="2608898" y="91440"/>
                    <a:pt x="2625090" y="91440"/>
                  </a:cubicBezTo>
                  <a:cubicBezTo>
                    <a:pt x="2642235" y="91440"/>
                    <a:pt x="2654618" y="97155"/>
                    <a:pt x="2662238" y="106680"/>
                  </a:cubicBezTo>
                  <a:cubicBezTo>
                    <a:pt x="2672715" y="119063"/>
                    <a:pt x="2675573" y="136207"/>
                    <a:pt x="2675573" y="156210"/>
                  </a:cubicBezTo>
                  <a:lnTo>
                    <a:pt x="2675573" y="258127"/>
                  </a:lnTo>
                  <a:lnTo>
                    <a:pt x="2701290" y="258127"/>
                  </a:lnTo>
                  <a:lnTo>
                    <a:pt x="2701290" y="155257"/>
                  </a:lnTo>
                  <a:cubicBezTo>
                    <a:pt x="2701290" y="122872"/>
                    <a:pt x="2696528" y="102870"/>
                    <a:pt x="2680335" y="86677"/>
                  </a:cubicBezTo>
                  <a:cubicBezTo>
                    <a:pt x="2667953" y="73342"/>
                    <a:pt x="2648903" y="67627"/>
                    <a:pt x="2630805" y="67627"/>
                  </a:cubicBezTo>
                  <a:cubicBezTo>
                    <a:pt x="2609850" y="67627"/>
                    <a:pt x="2591753" y="75247"/>
                    <a:pt x="2580323" y="88582"/>
                  </a:cubicBezTo>
                  <a:cubicBezTo>
                    <a:pt x="2573655" y="96202"/>
                    <a:pt x="2569845" y="102870"/>
                    <a:pt x="2566988" y="108585"/>
                  </a:cubicBezTo>
                  <a:cubicBezTo>
                    <a:pt x="2566035" y="106680"/>
                    <a:pt x="2559368" y="94297"/>
                    <a:pt x="2554605" y="89535"/>
                  </a:cubicBezTo>
                  <a:cubicBezTo>
                    <a:pt x="2541270" y="74295"/>
                    <a:pt x="2523173" y="68580"/>
                    <a:pt x="2504123" y="68580"/>
                  </a:cubicBezTo>
                  <a:cubicBezTo>
                    <a:pt x="2483168" y="68580"/>
                    <a:pt x="2457450" y="80010"/>
                    <a:pt x="2446020" y="102870"/>
                  </a:cubicBezTo>
                  <a:lnTo>
                    <a:pt x="2446020" y="73342"/>
                  </a:lnTo>
                  <a:lnTo>
                    <a:pt x="2422208" y="73342"/>
                  </a:lnTo>
                  <a:lnTo>
                    <a:pt x="2422208" y="258127"/>
                  </a:lnTo>
                  <a:close/>
                  <a:moveTo>
                    <a:pt x="2858453" y="120015"/>
                  </a:moveTo>
                  <a:cubicBezTo>
                    <a:pt x="2856548" y="82867"/>
                    <a:pt x="2827973" y="68580"/>
                    <a:pt x="2802255" y="68580"/>
                  </a:cubicBezTo>
                  <a:cubicBezTo>
                    <a:pt x="2770823" y="68580"/>
                    <a:pt x="2744153" y="88582"/>
                    <a:pt x="2744153" y="121920"/>
                  </a:cubicBezTo>
                  <a:cubicBezTo>
                    <a:pt x="2745105" y="151447"/>
                    <a:pt x="2765108" y="161925"/>
                    <a:pt x="2791778" y="169545"/>
                  </a:cubicBezTo>
                  <a:cubicBezTo>
                    <a:pt x="2824163" y="179070"/>
                    <a:pt x="2837498" y="187642"/>
                    <a:pt x="2838450" y="208597"/>
                  </a:cubicBezTo>
                  <a:cubicBezTo>
                    <a:pt x="2838450" y="227647"/>
                    <a:pt x="2824163" y="242888"/>
                    <a:pt x="2802255" y="242888"/>
                  </a:cubicBezTo>
                  <a:cubicBezTo>
                    <a:pt x="2783205" y="242888"/>
                    <a:pt x="2765108" y="231457"/>
                    <a:pt x="2764155" y="205740"/>
                  </a:cubicBezTo>
                  <a:lnTo>
                    <a:pt x="2739390" y="205740"/>
                  </a:lnTo>
                  <a:cubicBezTo>
                    <a:pt x="2739390" y="244792"/>
                    <a:pt x="2772728" y="263842"/>
                    <a:pt x="2802255" y="263842"/>
                  </a:cubicBezTo>
                  <a:cubicBezTo>
                    <a:pt x="2837498" y="263842"/>
                    <a:pt x="2865120" y="239077"/>
                    <a:pt x="2863215" y="204788"/>
                  </a:cubicBezTo>
                  <a:cubicBezTo>
                    <a:pt x="2862263" y="165735"/>
                    <a:pt x="2831783" y="158115"/>
                    <a:pt x="2806065" y="150495"/>
                  </a:cubicBezTo>
                  <a:cubicBezTo>
                    <a:pt x="2784158" y="143827"/>
                    <a:pt x="2769870" y="137160"/>
                    <a:pt x="2769870" y="119063"/>
                  </a:cubicBezTo>
                  <a:cubicBezTo>
                    <a:pt x="2768918" y="102870"/>
                    <a:pt x="2781300" y="89535"/>
                    <a:pt x="2802255" y="89535"/>
                  </a:cubicBezTo>
                  <a:cubicBezTo>
                    <a:pt x="2820353" y="89535"/>
                    <a:pt x="2833688" y="100965"/>
                    <a:pt x="2833688" y="120015"/>
                  </a:cubicBezTo>
                  <a:lnTo>
                    <a:pt x="2858453" y="12001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CA23569-79F2-F674-DA85-4A40AAE5352E}"/>
                </a:ext>
              </a:extLst>
            </p:cNvPr>
            <p:cNvSpPr/>
            <p:nvPr/>
          </p:nvSpPr>
          <p:spPr>
            <a:xfrm>
              <a:off x="896937" y="1588316"/>
              <a:ext cx="81915" cy="80010"/>
            </a:xfrm>
            <a:custGeom>
              <a:avLst/>
              <a:gdLst>
                <a:gd name="connsiteX0" fmla="*/ 81915 w 81915"/>
                <a:gd name="connsiteY0" fmla="*/ 40005 h 80010"/>
                <a:gd name="connsiteX1" fmla="*/ 40957 w 81915"/>
                <a:gd name="connsiteY1" fmla="*/ 80010 h 80010"/>
                <a:gd name="connsiteX2" fmla="*/ 0 w 81915"/>
                <a:gd name="connsiteY2" fmla="*/ 40005 h 80010"/>
                <a:gd name="connsiteX3" fmla="*/ 40957 w 81915"/>
                <a:gd name="connsiteY3" fmla="*/ 0 h 80010"/>
                <a:gd name="connsiteX4" fmla="*/ 81915 w 81915"/>
                <a:gd name="connsiteY4" fmla="*/ 40005 h 80010"/>
                <a:gd name="connsiteX5" fmla="*/ 9525 w 81915"/>
                <a:gd name="connsiteY5" fmla="*/ 40005 h 80010"/>
                <a:gd name="connsiteX6" fmla="*/ 40957 w 81915"/>
                <a:gd name="connsiteY6" fmla="*/ 72390 h 80010"/>
                <a:gd name="connsiteX7" fmla="*/ 71438 w 81915"/>
                <a:gd name="connsiteY7" fmla="*/ 40958 h 80010"/>
                <a:gd name="connsiteX8" fmla="*/ 40957 w 81915"/>
                <a:gd name="connsiteY8" fmla="*/ 8573 h 80010"/>
                <a:gd name="connsiteX9" fmla="*/ 9525 w 81915"/>
                <a:gd name="connsiteY9" fmla="*/ 40005 h 80010"/>
                <a:gd name="connsiteX10" fmla="*/ 34290 w 81915"/>
                <a:gd name="connsiteY10" fmla="*/ 60960 h 80010"/>
                <a:gd name="connsiteX11" fmla="*/ 24765 w 81915"/>
                <a:gd name="connsiteY11" fmla="*/ 60960 h 80010"/>
                <a:gd name="connsiteX12" fmla="*/ 24765 w 81915"/>
                <a:gd name="connsiteY12" fmla="*/ 20955 h 80010"/>
                <a:gd name="connsiteX13" fmla="*/ 40005 w 81915"/>
                <a:gd name="connsiteY13" fmla="*/ 20003 h 80010"/>
                <a:gd name="connsiteX14" fmla="*/ 54293 w 81915"/>
                <a:gd name="connsiteY14" fmla="*/ 22860 h 80010"/>
                <a:gd name="connsiteX15" fmla="*/ 58103 w 81915"/>
                <a:gd name="connsiteY15" fmla="*/ 31433 h 80010"/>
                <a:gd name="connsiteX16" fmla="*/ 49530 w 81915"/>
                <a:gd name="connsiteY16" fmla="*/ 40958 h 80010"/>
                <a:gd name="connsiteX17" fmla="*/ 49530 w 81915"/>
                <a:gd name="connsiteY17" fmla="*/ 41910 h 80010"/>
                <a:gd name="connsiteX18" fmla="*/ 57150 w 81915"/>
                <a:gd name="connsiteY18" fmla="*/ 51435 h 80010"/>
                <a:gd name="connsiteX19" fmla="*/ 60007 w 81915"/>
                <a:gd name="connsiteY19" fmla="*/ 60960 h 80010"/>
                <a:gd name="connsiteX20" fmla="*/ 50482 w 81915"/>
                <a:gd name="connsiteY20" fmla="*/ 60960 h 80010"/>
                <a:gd name="connsiteX21" fmla="*/ 47625 w 81915"/>
                <a:gd name="connsiteY21" fmla="*/ 51435 h 80010"/>
                <a:gd name="connsiteX22" fmla="*/ 39053 w 81915"/>
                <a:gd name="connsiteY22" fmla="*/ 44767 h 80010"/>
                <a:gd name="connsiteX23" fmla="*/ 34290 w 81915"/>
                <a:gd name="connsiteY23" fmla="*/ 44767 h 80010"/>
                <a:gd name="connsiteX24" fmla="*/ 34290 w 81915"/>
                <a:gd name="connsiteY24" fmla="*/ 60960 h 80010"/>
                <a:gd name="connsiteX25" fmla="*/ 34290 w 81915"/>
                <a:gd name="connsiteY25" fmla="*/ 38100 h 80010"/>
                <a:gd name="connsiteX26" fmla="*/ 39053 w 81915"/>
                <a:gd name="connsiteY26" fmla="*/ 38100 h 80010"/>
                <a:gd name="connsiteX27" fmla="*/ 48578 w 81915"/>
                <a:gd name="connsiteY27" fmla="*/ 32385 h 80010"/>
                <a:gd name="connsiteX28" fmla="*/ 40005 w 81915"/>
                <a:gd name="connsiteY28" fmla="*/ 26670 h 80010"/>
                <a:gd name="connsiteX29" fmla="*/ 35243 w 81915"/>
                <a:gd name="connsiteY29" fmla="*/ 27623 h 80010"/>
                <a:gd name="connsiteX30" fmla="*/ 35243 w 81915"/>
                <a:gd name="connsiteY30" fmla="*/ 38100 h 8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915" h="80010">
                  <a:moveTo>
                    <a:pt x="81915" y="40005"/>
                  </a:moveTo>
                  <a:cubicBezTo>
                    <a:pt x="81915" y="62865"/>
                    <a:pt x="63818" y="80010"/>
                    <a:pt x="40957" y="80010"/>
                  </a:cubicBezTo>
                  <a:cubicBezTo>
                    <a:pt x="18097" y="80010"/>
                    <a:pt x="0" y="61913"/>
                    <a:pt x="0" y="40005"/>
                  </a:cubicBezTo>
                  <a:cubicBezTo>
                    <a:pt x="0" y="18098"/>
                    <a:pt x="18097" y="0"/>
                    <a:pt x="40957" y="0"/>
                  </a:cubicBezTo>
                  <a:cubicBezTo>
                    <a:pt x="63818" y="0"/>
                    <a:pt x="81915" y="18098"/>
                    <a:pt x="81915" y="40005"/>
                  </a:cubicBezTo>
                  <a:close/>
                  <a:moveTo>
                    <a:pt x="9525" y="40005"/>
                  </a:moveTo>
                  <a:cubicBezTo>
                    <a:pt x="9525" y="58103"/>
                    <a:pt x="22860" y="72390"/>
                    <a:pt x="40957" y="72390"/>
                  </a:cubicBezTo>
                  <a:cubicBezTo>
                    <a:pt x="58103" y="72390"/>
                    <a:pt x="71438" y="58103"/>
                    <a:pt x="71438" y="40958"/>
                  </a:cubicBezTo>
                  <a:cubicBezTo>
                    <a:pt x="71438" y="22860"/>
                    <a:pt x="58103" y="8573"/>
                    <a:pt x="40957" y="8573"/>
                  </a:cubicBezTo>
                  <a:cubicBezTo>
                    <a:pt x="22860" y="8573"/>
                    <a:pt x="9525" y="22860"/>
                    <a:pt x="9525" y="40005"/>
                  </a:cubicBezTo>
                  <a:close/>
                  <a:moveTo>
                    <a:pt x="34290" y="60960"/>
                  </a:moveTo>
                  <a:lnTo>
                    <a:pt x="24765" y="60960"/>
                  </a:lnTo>
                  <a:lnTo>
                    <a:pt x="24765" y="20955"/>
                  </a:lnTo>
                  <a:cubicBezTo>
                    <a:pt x="28575" y="20003"/>
                    <a:pt x="33338" y="20003"/>
                    <a:pt x="40005" y="20003"/>
                  </a:cubicBezTo>
                  <a:cubicBezTo>
                    <a:pt x="47625" y="20003"/>
                    <a:pt x="51435" y="20955"/>
                    <a:pt x="54293" y="22860"/>
                  </a:cubicBezTo>
                  <a:cubicBezTo>
                    <a:pt x="56197" y="24765"/>
                    <a:pt x="58103" y="27623"/>
                    <a:pt x="58103" y="31433"/>
                  </a:cubicBezTo>
                  <a:cubicBezTo>
                    <a:pt x="58103" y="36195"/>
                    <a:pt x="54293" y="39053"/>
                    <a:pt x="49530" y="40958"/>
                  </a:cubicBezTo>
                  <a:lnTo>
                    <a:pt x="49530" y="41910"/>
                  </a:lnTo>
                  <a:cubicBezTo>
                    <a:pt x="53340" y="43815"/>
                    <a:pt x="55245" y="46673"/>
                    <a:pt x="57150" y="51435"/>
                  </a:cubicBezTo>
                  <a:cubicBezTo>
                    <a:pt x="58103" y="57150"/>
                    <a:pt x="59055" y="60008"/>
                    <a:pt x="60007" y="60960"/>
                  </a:cubicBezTo>
                  <a:lnTo>
                    <a:pt x="50482" y="60960"/>
                  </a:lnTo>
                  <a:cubicBezTo>
                    <a:pt x="49530" y="59055"/>
                    <a:pt x="48578" y="56198"/>
                    <a:pt x="47625" y="51435"/>
                  </a:cubicBezTo>
                  <a:cubicBezTo>
                    <a:pt x="46672" y="46673"/>
                    <a:pt x="44768" y="44767"/>
                    <a:pt x="39053" y="44767"/>
                  </a:cubicBezTo>
                  <a:lnTo>
                    <a:pt x="34290" y="44767"/>
                  </a:lnTo>
                  <a:lnTo>
                    <a:pt x="34290" y="60960"/>
                  </a:lnTo>
                  <a:close/>
                  <a:moveTo>
                    <a:pt x="34290" y="38100"/>
                  </a:moveTo>
                  <a:lnTo>
                    <a:pt x="39053" y="38100"/>
                  </a:lnTo>
                  <a:cubicBezTo>
                    <a:pt x="43815" y="38100"/>
                    <a:pt x="48578" y="36195"/>
                    <a:pt x="48578" y="32385"/>
                  </a:cubicBezTo>
                  <a:cubicBezTo>
                    <a:pt x="48578" y="28575"/>
                    <a:pt x="45720" y="26670"/>
                    <a:pt x="40005" y="26670"/>
                  </a:cubicBezTo>
                  <a:cubicBezTo>
                    <a:pt x="37147" y="26670"/>
                    <a:pt x="36195" y="26670"/>
                    <a:pt x="35243" y="27623"/>
                  </a:cubicBezTo>
                  <a:lnTo>
                    <a:pt x="35243" y="38100"/>
                  </a:lnTo>
                  <a:close/>
                </a:path>
              </a:pathLst>
            </a:custGeom>
            <a:grp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6E554264-DCEC-740C-A3AE-2C58A8BF3483}"/>
              </a:ext>
            </a:extLst>
          </p:cNvPr>
          <p:cNvSpPr>
            <a:spLocks noGrp="1"/>
          </p:cNvSpPr>
          <p:nvPr>
            <p:ph type="title" hasCustomPrompt="1"/>
          </p:nvPr>
        </p:nvSpPr>
        <p:spPr>
          <a:xfrm>
            <a:off x="805657" y="334579"/>
            <a:ext cx="8784665" cy="1270275"/>
          </a:xfrm>
        </p:spPr>
        <p:txBody>
          <a:bodyPr/>
          <a:lstStyle>
            <a:lvl1pPr marL="0" indent="0" algn="l" defTabSz="914400" rtl="0" eaLnBrk="1" latinLnBrk="0" hangingPunct="1">
              <a:lnSpc>
                <a:spcPct val="100000"/>
              </a:lnSpc>
              <a:spcBef>
                <a:spcPct val="0"/>
              </a:spcBef>
              <a:buNone/>
              <a:defRPr lang="en-US" sz="3200" b="1" kern="1200" dirty="0">
                <a:solidFill>
                  <a:schemeClr val="bg1"/>
                </a:solidFill>
                <a:latin typeface="+mj-lt"/>
                <a:ea typeface="+mn-ea"/>
                <a:cs typeface="+mn-cs"/>
              </a:defRPr>
            </a:lvl1pPr>
          </a:lstStyle>
          <a:p>
            <a:pPr>
              <a:lnSpc>
                <a:spcPct val="85000"/>
              </a:lnSpc>
              <a:spcBef>
                <a:spcPts val="1200"/>
              </a:spcBef>
              <a:spcAft>
                <a:spcPts val="300"/>
              </a:spcAft>
            </a:pPr>
            <a:r>
              <a:rPr lang="en-US" sz="3200">
                <a:solidFill>
                  <a:schemeClr val="bg1"/>
                </a:solidFill>
              </a:rPr>
              <a:t>Interdisciplinary Team</a:t>
            </a:r>
          </a:p>
        </p:txBody>
      </p:sp>
      <p:sp>
        <p:nvSpPr>
          <p:cNvPr id="3" name="Footer Placeholder 2">
            <a:extLst>
              <a:ext uri="{FF2B5EF4-FFF2-40B4-BE49-F238E27FC236}">
                <a16:creationId xmlns:a16="http://schemas.microsoft.com/office/drawing/2014/main" id="{43096D58-DC63-FC84-2F29-4D55B5F25F1C}"/>
              </a:ext>
            </a:extLst>
          </p:cNvPr>
          <p:cNvSpPr>
            <a:spLocks noGrp="1"/>
          </p:cNvSpPr>
          <p:nvPr>
            <p:ph type="ftr" sz="quarter" idx="10"/>
          </p:nvPr>
        </p:nvSpPr>
        <p:spPr/>
        <p:txBody>
          <a:bodyPr/>
          <a:lstStyle/>
          <a:p>
            <a:r>
              <a:rPr lang="en-US"/>
              <a:t>Presentation Title  |  FY’2023  |  Q1–Q2</a:t>
            </a:r>
          </a:p>
        </p:txBody>
      </p:sp>
      <p:sp>
        <p:nvSpPr>
          <p:cNvPr id="4" name="Slide Number Placeholder 3">
            <a:extLst>
              <a:ext uri="{FF2B5EF4-FFF2-40B4-BE49-F238E27FC236}">
                <a16:creationId xmlns:a16="http://schemas.microsoft.com/office/drawing/2014/main" id="{DD434DA2-A34D-4E60-C4F9-ADD537304FA8}"/>
              </a:ext>
            </a:extLst>
          </p:cNvPr>
          <p:cNvSpPr>
            <a:spLocks noGrp="1"/>
          </p:cNvSpPr>
          <p:nvPr>
            <p:ph type="sldNum" sz="quarter" idx="11"/>
          </p:nvPr>
        </p:nvSpPr>
        <p:spPr/>
        <p:txBody>
          <a:bodyPr/>
          <a:lstStyle/>
          <a:p>
            <a:fld id="{BFD8233B-A364-4042-AC16-81D836698E38}" type="slidenum">
              <a:rPr lang="en-US" smtClean="0"/>
              <a:pPr/>
              <a:t>‹#›</a:t>
            </a:fld>
            <a:endParaRPr lang="en-US"/>
          </a:p>
        </p:txBody>
      </p:sp>
      <p:sp>
        <p:nvSpPr>
          <p:cNvPr id="17" name="Text Placeholder 14">
            <a:extLst>
              <a:ext uri="{FF2B5EF4-FFF2-40B4-BE49-F238E27FC236}">
                <a16:creationId xmlns:a16="http://schemas.microsoft.com/office/drawing/2014/main" id="{7FACF666-689F-B565-8EB4-DE72BD46F921}"/>
              </a:ext>
            </a:extLst>
          </p:cNvPr>
          <p:cNvSpPr>
            <a:spLocks noGrp="1"/>
          </p:cNvSpPr>
          <p:nvPr>
            <p:ph type="body" sz="quarter" idx="14"/>
          </p:nvPr>
        </p:nvSpPr>
        <p:spPr>
          <a:xfrm>
            <a:off x="805657" y="3990725"/>
            <a:ext cx="4964948" cy="2159661"/>
          </a:xfrm>
        </p:spPr>
        <p:txBody>
          <a:bodyPr>
            <a:noAutofit/>
          </a:bodyPr>
          <a:lstStyle>
            <a:lvl1pPr marL="171450" indent="-171450">
              <a:buFont typeface="Arial" panose="020B0604020202020204" pitchFamily="34" charset="0"/>
              <a:buChar char="•"/>
              <a:defRPr kumimoji="0" lang="en-US" sz="1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1pPr>
            <a:lvl2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a:defRPr kumimoji="0" lang="en-US" sz="18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stStyle>
          <a:p>
            <a:pPr marL="171450" marR="0" lvl="0" indent="-171450" algn="l" defTabSz="914400" rtl="0" eaLnBrk="1" fontAlgn="auto" latinLnBrk="0" hangingPunct="1">
              <a:lnSpc>
                <a:spcPct val="150000"/>
              </a:lnSpc>
              <a:spcBef>
                <a:spcPts val="0"/>
              </a:spcBef>
              <a:spcAft>
                <a:spcPts val="2400"/>
              </a:spcAft>
              <a:buClrTx/>
              <a:buSzTx/>
              <a:tabLst/>
              <a:defRPr/>
            </a:pPr>
            <a:endParaRPr kumimoji="0" lang="en-US" b="0" i="0" u="none" strike="noStrike" kern="1200" cap="none" spc="0" normalizeH="0" baseline="0" noProof="0">
              <a:ln>
                <a:noFill/>
              </a:ln>
              <a:solidFill>
                <a:schemeClr val="accent1"/>
              </a:solidFill>
              <a:effectLst/>
              <a:uLnTx/>
              <a:uFillTx/>
              <a:latin typeface="Arial" panose="020B0604020202020204" pitchFamily="34" charset="0"/>
              <a:ea typeface="+mn-ea"/>
              <a:cs typeface="Arial" panose="020B0604020202020204" pitchFamily="34" charset="0"/>
            </a:endParaRPr>
          </a:p>
        </p:txBody>
      </p:sp>
      <p:sp>
        <p:nvSpPr>
          <p:cNvPr id="18" name="Text Placeholder 19">
            <a:extLst>
              <a:ext uri="{FF2B5EF4-FFF2-40B4-BE49-F238E27FC236}">
                <a16:creationId xmlns:a16="http://schemas.microsoft.com/office/drawing/2014/main" id="{729FF3D1-92A3-B61C-BD4B-E3291E8E417B}"/>
              </a:ext>
            </a:extLst>
          </p:cNvPr>
          <p:cNvSpPr>
            <a:spLocks noGrp="1"/>
          </p:cNvSpPr>
          <p:nvPr>
            <p:ph type="body" sz="quarter" idx="23"/>
          </p:nvPr>
        </p:nvSpPr>
        <p:spPr>
          <a:xfrm>
            <a:off x="805657" y="2682059"/>
            <a:ext cx="4964948" cy="487363"/>
          </a:xfrm>
        </p:spPr>
        <p:txBody>
          <a:bodyPr>
            <a:noAutofit/>
          </a:bodyPr>
          <a:lstStyle>
            <a:lvl1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5pPr>
          </a:lstStyle>
          <a:p>
            <a:pPr lvl="0"/>
            <a:r>
              <a:rPr lang="en-US"/>
              <a:t>Click to edit</a:t>
            </a:r>
          </a:p>
        </p:txBody>
      </p:sp>
    </p:spTree>
    <p:extLst>
      <p:ext uri="{BB962C8B-B14F-4D97-AF65-F5344CB8AC3E}">
        <p14:creationId xmlns:p14="http://schemas.microsoft.com/office/powerpoint/2010/main" val="21726450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8" name="Rectangle 7"/>
          <p:cNvSpPr/>
          <p:nvPr userDrawn="1"/>
        </p:nvSpPr>
        <p:spPr>
          <a:xfrm>
            <a:off x="0" y="12575"/>
            <a:ext cx="12192000" cy="10185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1" name="Picture 10" descr="MasterSlide5.png">
            <a:extLst>
              <a:ext uri="{FF2B5EF4-FFF2-40B4-BE49-F238E27FC236}">
                <a16:creationId xmlns:a16="http://schemas.microsoft.com/office/drawing/2014/main" id="{C86EB16C-A242-85A9-7B41-D2FEC8A74CF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9606" r="3"/>
          <a:stretch/>
        </p:blipFill>
        <p:spPr>
          <a:xfrm>
            <a:off x="203200" y="0"/>
            <a:ext cx="11988800" cy="6858000"/>
          </a:xfrm>
          <a:custGeom>
            <a:avLst/>
            <a:gdLst>
              <a:gd name="connsiteX0" fmla="*/ 0 w 10876903"/>
              <a:gd name="connsiteY0" fmla="*/ 0 h 6883150"/>
              <a:gd name="connsiteX1" fmla="*/ 10876903 w 10876903"/>
              <a:gd name="connsiteY1" fmla="*/ 0 h 6883150"/>
              <a:gd name="connsiteX2" fmla="*/ 10876903 w 10876903"/>
              <a:gd name="connsiteY2" fmla="*/ 6883150 h 6883150"/>
              <a:gd name="connsiteX3" fmla="*/ 0 w 10876903"/>
              <a:gd name="connsiteY3" fmla="*/ 6883150 h 6883150"/>
              <a:gd name="connsiteX4" fmla="*/ 0 w 10876903"/>
              <a:gd name="connsiteY4" fmla="*/ 6553075 h 6883150"/>
              <a:gd name="connsiteX5" fmla="*/ 1995806 w 10876903"/>
              <a:gd name="connsiteY5" fmla="*/ 6553075 h 6883150"/>
              <a:gd name="connsiteX6" fmla="*/ 1995806 w 10876903"/>
              <a:gd name="connsiteY6" fmla="*/ 5960888 h 6883150"/>
              <a:gd name="connsiteX7" fmla="*/ 0 w 10876903"/>
              <a:gd name="connsiteY7" fmla="*/ 5960888 h 688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76903" h="6883150">
                <a:moveTo>
                  <a:pt x="0" y="0"/>
                </a:moveTo>
                <a:lnTo>
                  <a:pt x="10876903" y="0"/>
                </a:lnTo>
                <a:lnTo>
                  <a:pt x="10876903" y="6883150"/>
                </a:lnTo>
                <a:lnTo>
                  <a:pt x="0" y="6883150"/>
                </a:lnTo>
                <a:lnTo>
                  <a:pt x="0" y="6553075"/>
                </a:lnTo>
                <a:lnTo>
                  <a:pt x="1995806" y="6553075"/>
                </a:lnTo>
                <a:lnTo>
                  <a:pt x="1995806" y="5960888"/>
                </a:lnTo>
                <a:lnTo>
                  <a:pt x="0" y="5960888"/>
                </a:lnTo>
                <a:close/>
              </a:path>
            </a:pathLst>
          </a:custGeom>
        </p:spPr>
      </p:pic>
      <p:sp>
        <p:nvSpPr>
          <p:cNvPr id="5" name="Rectangle 4">
            <a:extLst>
              <a:ext uri="{FF2B5EF4-FFF2-40B4-BE49-F238E27FC236}">
                <a16:creationId xmlns:a16="http://schemas.microsoft.com/office/drawing/2014/main" id="{4A988F2F-4698-17F2-37E4-893DBC1B9262}"/>
              </a:ext>
            </a:extLst>
          </p:cNvPr>
          <p:cNvSpPr/>
          <p:nvPr userDrawn="1"/>
        </p:nvSpPr>
        <p:spPr>
          <a:xfrm>
            <a:off x="0" y="0"/>
            <a:ext cx="82296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endParaRPr lang="en-US">
              <a:solidFill>
                <a:sysClr val="windowText" lastClr="000000"/>
              </a:solidFill>
            </a:endParaRPr>
          </a:p>
        </p:txBody>
      </p:sp>
      <p:sp>
        <p:nvSpPr>
          <p:cNvPr id="2" name="Title 1">
            <a:extLst>
              <a:ext uri="{FF2B5EF4-FFF2-40B4-BE49-F238E27FC236}">
                <a16:creationId xmlns:a16="http://schemas.microsoft.com/office/drawing/2014/main" id="{3ACF0495-B37F-E135-D6C7-F4DF1CB6BA90}"/>
              </a:ext>
            </a:extLst>
          </p:cNvPr>
          <p:cNvSpPr>
            <a:spLocks noGrp="1"/>
          </p:cNvSpPr>
          <p:nvPr>
            <p:ph type="title"/>
          </p:nvPr>
        </p:nvSpPr>
        <p:spPr>
          <a:xfrm>
            <a:off x="346075" y="320567"/>
            <a:ext cx="7804394" cy="814595"/>
          </a:xfrm>
        </p:spPr>
        <p:txBody>
          <a:bodyPr/>
          <a:lstStyle>
            <a:lvl1pPr marL="0" algn="l" defTabSz="914400" rtl="0" eaLnBrk="1" latinLnBrk="0" hangingPunct="1">
              <a:lnSpc>
                <a:spcPct val="90000"/>
              </a:lnSpc>
              <a:spcBef>
                <a:spcPct val="0"/>
              </a:spcBef>
              <a:buNone/>
              <a:defRPr lang="en-US" sz="2800" b="1" kern="1200" dirty="0">
                <a:solidFill>
                  <a:schemeClr val="accent1"/>
                </a:solidFill>
                <a:latin typeface="Arial" panose="020B0604020202020204" pitchFamily="34" charset="0"/>
                <a:ea typeface="+mj-ea"/>
                <a:cs typeface="Arial" panose="020B0604020202020204" pitchFamily="34" charset="0"/>
              </a:defRPr>
            </a:lvl1pPr>
          </a:lstStyle>
          <a:p>
            <a:r>
              <a:rPr lang="en-US"/>
              <a:t>Click to edit Master title style</a:t>
            </a:r>
          </a:p>
        </p:txBody>
      </p:sp>
      <p:pic>
        <p:nvPicPr>
          <p:cNvPr id="4" name="Picture 3" descr="A blue and orange text on a black background&#10;&#10;Description automatically generated with low confidence">
            <a:extLst>
              <a:ext uri="{FF2B5EF4-FFF2-40B4-BE49-F238E27FC236}">
                <a16:creationId xmlns:a16="http://schemas.microsoft.com/office/drawing/2014/main" id="{EC38B886-3E3F-569A-05C0-57E72A58989A}"/>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397766" y="294523"/>
            <a:ext cx="1545470" cy="450194"/>
          </a:xfrm>
          <a:prstGeom prst="rect">
            <a:avLst/>
          </a:prstGeom>
        </p:spPr>
      </p:pic>
    </p:spTree>
    <p:extLst>
      <p:ext uri="{BB962C8B-B14F-4D97-AF65-F5344CB8AC3E}">
        <p14:creationId xmlns:p14="http://schemas.microsoft.com/office/powerpoint/2010/main" val="1078751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8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9210682" y="6413502"/>
            <a:ext cx="2743200" cy="365125"/>
          </a:xfrm>
        </p:spPr>
        <p:txBody>
          <a:bodyPr/>
          <a:lstStyle>
            <a:lvl1pPr>
              <a:defRPr sz="1000">
                <a:solidFill>
                  <a:schemeClr val="bg1"/>
                </a:solidFill>
              </a:defRPr>
            </a:lvl1pPr>
          </a:lstStyle>
          <a:p>
            <a:fld id="{BFD8233B-A364-4042-AC16-81D836698E38}" type="slidenum">
              <a:rPr lang="en-US" smtClean="0"/>
              <a:pPr/>
              <a:t>‹#›</a:t>
            </a:fld>
            <a:endParaRPr lang="en-US"/>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69901" y="6413502"/>
            <a:ext cx="4114800" cy="365125"/>
          </a:xfrm>
        </p:spPr>
        <p:txBody>
          <a:bodyPr/>
          <a:lstStyle>
            <a:lvl1pPr algn="l">
              <a:defRPr sz="1000">
                <a:solidFill>
                  <a:schemeClr val="bg1"/>
                </a:solidFill>
              </a:defRPr>
            </a:lvl1pPr>
          </a:lstStyle>
          <a:p>
            <a:r>
              <a:rPr lang="en-US"/>
              <a:t>Presentation Title  |  FY’2023  |  Q1–Q2</a:t>
            </a:r>
          </a:p>
        </p:txBody>
      </p:sp>
      <p:sp>
        <p:nvSpPr>
          <p:cNvPr id="7" name="Title 6">
            <a:extLst>
              <a:ext uri="{FF2B5EF4-FFF2-40B4-BE49-F238E27FC236}">
                <a16:creationId xmlns:a16="http://schemas.microsoft.com/office/drawing/2014/main" id="{4D262061-A9E1-5FEB-7E74-F9005E649000}"/>
              </a:ext>
            </a:extLst>
          </p:cNvPr>
          <p:cNvSpPr>
            <a:spLocks noGrp="1"/>
          </p:cNvSpPr>
          <p:nvPr>
            <p:ph type="title" hasCustomPrompt="1"/>
          </p:nvPr>
        </p:nvSpPr>
        <p:spPr>
          <a:xfrm>
            <a:off x="838200" y="2469796"/>
            <a:ext cx="5257800" cy="1325563"/>
          </a:xfrm>
        </p:spPr>
        <p:txBody>
          <a:bodyPr>
            <a:noAutofit/>
          </a:bodyPr>
          <a:lstStyle>
            <a:lvl1pPr marL="0" algn="l" defTabSz="914400" rtl="0" eaLnBrk="1" latinLnBrk="0" hangingPunct="1">
              <a:lnSpc>
                <a:spcPct val="100000"/>
              </a:lnSpc>
              <a:spcBef>
                <a:spcPct val="0"/>
              </a:spcBef>
              <a:buNone/>
              <a:defRPr lang="en-US" sz="7200" b="1" kern="1200" dirty="0">
                <a:solidFill>
                  <a:schemeClr val="bg1"/>
                </a:solidFill>
                <a:latin typeface="Arial" panose="020B0604020202020204" pitchFamily="34" charset="0"/>
                <a:ea typeface="+mj-ea"/>
                <a:cs typeface="Arial" panose="020B0604020202020204" pitchFamily="34" charset="0"/>
              </a:defRPr>
            </a:lvl1pPr>
          </a:lstStyle>
          <a:p>
            <a:r>
              <a:rPr lang="en-US"/>
              <a:t>Click to</a:t>
            </a:r>
            <a:br>
              <a:rPr lang="en-US"/>
            </a:br>
            <a:r>
              <a:rPr lang="en-US"/>
              <a:t>edit</a:t>
            </a:r>
          </a:p>
        </p:txBody>
      </p:sp>
      <p:pic>
        <p:nvPicPr>
          <p:cNvPr id="5" name="Picture Placeholder 8">
            <a:extLst>
              <a:ext uri="{FF2B5EF4-FFF2-40B4-BE49-F238E27FC236}">
                <a16:creationId xmlns:a16="http://schemas.microsoft.com/office/drawing/2014/main" id="{DCBD4FC2-AC67-7382-03A5-334D35178D5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05059" y="0"/>
            <a:ext cx="7386942" cy="6863846"/>
          </a:xfrm>
          <a:prstGeom prst="rect">
            <a:avLst/>
          </a:prstGeom>
        </p:spPr>
      </p:pic>
    </p:spTree>
    <p:extLst>
      <p:ext uri="{BB962C8B-B14F-4D97-AF65-F5344CB8AC3E}">
        <p14:creationId xmlns:p14="http://schemas.microsoft.com/office/powerpoint/2010/main" val="20247608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pic>
        <p:nvPicPr>
          <p:cNvPr id="9" name="Picture 8" descr="A person holding a magnifying glass&#10;&#10;Description automatically generated">
            <a:extLst>
              <a:ext uri="{FF2B5EF4-FFF2-40B4-BE49-F238E27FC236}">
                <a16:creationId xmlns:a16="http://schemas.microsoft.com/office/drawing/2014/main" id="{6484D1ED-C643-7AC7-4DBB-A3052D423E5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7616" y="0"/>
            <a:ext cx="10284384" cy="6858000"/>
          </a:xfrm>
          <a:prstGeom prst="rect">
            <a:avLst/>
          </a:prstGeom>
        </p:spPr>
      </p:pic>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9210682" y="6413502"/>
            <a:ext cx="2743200" cy="365125"/>
          </a:xfrm>
        </p:spPr>
        <p:txBody>
          <a:bodyPr/>
          <a:lstStyle>
            <a:lvl1pPr>
              <a:defRPr sz="1000">
                <a:solidFill>
                  <a:schemeClr val="bg1"/>
                </a:solidFill>
              </a:defRPr>
            </a:lvl1pPr>
          </a:lstStyle>
          <a:p>
            <a:fld id="{BFD8233B-A364-4042-AC16-81D836698E38}" type="slidenum">
              <a:rPr lang="en-US" smtClean="0"/>
              <a:pPr/>
              <a:t>‹#›</a:t>
            </a:fld>
            <a:endParaRPr lang="en-US"/>
          </a:p>
        </p:txBody>
      </p:sp>
      <p:sp>
        <p:nvSpPr>
          <p:cNvPr id="7" name="Title 6">
            <a:extLst>
              <a:ext uri="{FF2B5EF4-FFF2-40B4-BE49-F238E27FC236}">
                <a16:creationId xmlns:a16="http://schemas.microsoft.com/office/drawing/2014/main" id="{4D262061-A9E1-5FEB-7E74-F9005E649000}"/>
              </a:ext>
            </a:extLst>
          </p:cNvPr>
          <p:cNvSpPr>
            <a:spLocks noGrp="1"/>
          </p:cNvSpPr>
          <p:nvPr>
            <p:ph type="title"/>
          </p:nvPr>
        </p:nvSpPr>
        <p:spPr>
          <a:xfrm>
            <a:off x="838200" y="672229"/>
            <a:ext cx="5257800" cy="877218"/>
          </a:xfrm>
        </p:spPr>
        <p:txBody>
          <a:bodyPr>
            <a:noAutofit/>
          </a:bodyPr>
          <a:lstStyle>
            <a:lvl1pPr marL="0" algn="l" defTabSz="914400" rtl="0" eaLnBrk="1" latinLnBrk="0" hangingPunct="1">
              <a:lnSpc>
                <a:spcPct val="90000"/>
              </a:lnSpc>
              <a:spcBef>
                <a:spcPct val="0"/>
              </a:spcBef>
              <a:buNone/>
              <a:defRPr lang="en-US" sz="3600" b="1" kern="1200" dirty="0">
                <a:solidFill>
                  <a:schemeClr val="accent2"/>
                </a:solidFill>
                <a:latin typeface="Arial" panose="020B0604020202020204" pitchFamily="34" charset="0"/>
                <a:ea typeface="+mj-ea"/>
                <a:cs typeface="Arial" panose="020B0604020202020204" pitchFamily="34" charset="0"/>
              </a:defRPr>
            </a:lvl1pPr>
          </a:lstStyle>
          <a:p>
            <a:r>
              <a:rPr lang="en-US"/>
              <a:t>Click to edit</a:t>
            </a:r>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69901" y="6413502"/>
            <a:ext cx="4114800" cy="365125"/>
          </a:xfrm>
        </p:spPr>
        <p:txBody>
          <a:bodyPr/>
          <a:lstStyle>
            <a:lvl1pPr algn="l">
              <a:defRPr sz="1000">
                <a:solidFill>
                  <a:schemeClr val="bg1"/>
                </a:solidFill>
              </a:defRPr>
            </a:lvl1pPr>
          </a:lstStyle>
          <a:p>
            <a:r>
              <a:rPr lang="en-US"/>
              <a:t>Presentation Title  |  FY’2023  |  Q1–Q2</a:t>
            </a:r>
          </a:p>
        </p:txBody>
      </p:sp>
      <p:sp>
        <p:nvSpPr>
          <p:cNvPr id="10" name="Text Placeholder 9">
            <a:extLst>
              <a:ext uri="{FF2B5EF4-FFF2-40B4-BE49-F238E27FC236}">
                <a16:creationId xmlns:a16="http://schemas.microsoft.com/office/drawing/2014/main" id="{87D346B7-378D-DDB8-FF91-9F9228D5C058}"/>
              </a:ext>
            </a:extLst>
          </p:cNvPr>
          <p:cNvSpPr>
            <a:spLocks noGrp="1"/>
          </p:cNvSpPr>
          <p:nvPr>
            <p:ph type="body" sz="quarter" idx="13"/>
          </p:nvPr>
        </p:nvSpPr>
        <p:spPr>
          <a:xfrm>
            <a:off x="843439" y="2193863"/>
            <a:ext cx="5252561" cy="2219325"/>
          </a:xfrm>
        </p:spPr>
        <p:txBody>
          <a:bodyPr/>
          <a:lstStyle>
            <a:lvl1pPr marL="0" indent="0">
              <a:lnSpc>
                <a:spcPct val="120000"/>
              </a:lnSpc>
              <a:buNone/>
              <a:defRPr lang="en-US" sz="210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lang="en-US" sz="2100" kern="1200" dirty="0" smtClean="0">
                <a:solidFill>
                  <a:schemeClr val="bg1"/>
                </a:solidFill>
                <a:latin typeface="Arial" panose="020B0604020202020204" pitchFamily="34" charset="0"/>
                <a:ea typeface="+mn-ea"/>
                <a:cs typeface="Arial" panose="020B0604020202020204" pitchFamily="34" charset="0"/>
              </a:defRPr>
            </a:lvl2pPr>
            <a:lvl3pPr marL="914400" indent="0">
              <a:buNone/>
              <a:defRPr lang="en-US" sz="2100" kern="1200" dirty="0" smtClean="0">
                <a:solidFill>
                  <a:schemeClr val="bg1"/>
                </a:solidFill>
                <a:latin typeface="Arial" panose="020B0604020202020204" pitchFamily="34" charset="0"/>
                <a:ea typeface="+mn-ea"/>
                <a:cs typeface="Arial" panose="020B0604020202020204" pitchFamily="34" charset="0"/>
              </a:defRPr>
            </a:lvl3pPr>
            <a:lvl4pPr marL="1371600" indent="0">
              <a:buNone/>
              <a:defRPr lang="en-US" sz="2100" kern="1200" dirty="0" smtClean="0">
                <a:solidFill>
                  <a:schemeClr val="bg1"/>
                </a:solidFill>
                <a:latin typeface="Arial" panose="020B0604020202020204" pitchFamily="34" charset="0"/>
                <a:ea typeface="+mn-ea"/>
                <a:cs typeface="Arial" panose="020B0604020202020204" pitchFamily="34" charset="0"/>
              </a:defRPr>
            </a:lvl4pPr>
            <a:lvl5pPr marL="1828800" indent="0">
              <a:buNone/>
              <a:defRPr lang="en-US" sz="2100" kern="1200" dirty="0">
                <a:solidFill>
                  <a:schemeClr val="bg1"/>
                </a:solidFill>
                <a:latin typeface="Arial" panose="020B0604020202020204" pitchFamily="34" charset="0"/>
                <a:ea typeface="+mn-ea"/>
                <a:cs typeface="Arial" panose="020B0604020202020204" pitchFamily="34" charset="0"/>
              </a:defRPr>
            </a:lvl5pPr>
          </a:lstStyle>
          <a:p>
            <a:pPr lvl="0"/>
            <a:endParaRPr lang="en-US"/>
          </a:p>
        </p:txBody>
      </p:sp>
    </p:spTree>
    <p:extLst>
      <p:ext uri="{BB962C8B-B14F-4D97-AF65-F5344CB8AC3E}">
        <p14:creationId xmlns:p14="http://schemas.microsoft.com/office/powerpoint/2010/main" val="38844303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2_Blank">
    <p:spTree>
      <p:nvGrpSpPr>
        <p:cNvPr id="1" name=""/>
        <p:cNvGrpSpPr/>
        <p:nvPr/>
      </p:nvGrpSpPr>
      <p:grpSpPr>
        <a:xfrm>
          <a:off x="0" y="0"/>
          <a:ext cx="0" cy="0"/>
          <a:chOff x="0" y="0"/>
          <a:chExt cx="0" cy="0"/>
        </a:xfrm>
      </p:grpSpPr>
      <p:pic>
        <p:nvPicPr>
          <p:cNvPr id="12" name="Picture 11" descr="A person smiling at the camera&#10;&#10;Description automatically generated">
            <a:extLst>
              <a:ext uri="{FF2B5EF4-FFF2-40B4-BE49-F238E27FC236}">
                <a16:creationId xmlns:a16="http://schemas.microsoft.com/office/drawing/2014/main" id="{C02A0A0E-0886-A218-FF0F-96467252097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9210682" y="6413502"/>
            <a:ext cx="2743200" cy="365125"/>
          </a:xfrm>
        </p:spPr>
        <p:txBody>
          <a:bodyPr/>
          <a:lstStyle>
            <a:lvl1pPr>
              <a:defRPr sz="1000">
                <a:solidFill>
                  <a:schemeClr val="bg1"/>
                </a:solidFill>
              </a:defRPr>
            </a:lvl1pPr>
          </a:lstStyle>
          <a:p>
            <a:fld id="{BFD8233B-A364-4042-AC16-81D836698E38}" type="slidenum">
              <a:rPr lang="en-US" smtClean="0"/>
              <a:pPr/>
              <a:t>‹#›</a:t>
            </a:fld>
            <a:endParaRPr lang="en-US"/>
          </a:p>
        </p:txBody>
      </p:sp>
      <p:sp>
        <p:nvSpPr>
          <p:cNvPr id="7" name="Title 6">
            <a:extLst>
              <a:ext uri="{FF2B5EF4-FFF2-40B4-BE49-F238E27FC236}">
                <a16:creationId xmlns:a16="http://schemas.microsoft.com/office/drawing/2014/main" id="{4D262061-A9E1-5FEB-7E74-F9005E649000}"/>
              </a:ext>
            </a:extLst>
          </p:cNvPr>
          <p:cNvSpPr>
            <a:spLocks noGrp="1"/>
          </p:cNvSpPr>
          <p:nvPr>
            <p:ph type="title"/>
          </p:nvPr>
        </p:nvSpPr>
        <p:spPr>
          <a:xfrm>
            <a:off x="838200" y="672229"/>
            <a:ext cx="5257800" cy="877218"/>
          </a:xfrm>
        </p:spPr>
        <p:txBody>
          <a:bodyPr>
            <a:noAutofit/>
          </a:bodyPr>
          <a:lstStyle>
            <a:lvl1pPr marL="0" algn="l" defTabSz="914400" rtl="0" eaLnBrk="1" latinLnBrk="0" hangingPunct="1">
              <a:lnSpc>
                <a:spcPct val="90000"/>
              </a:lnSpc>
              <a:spcBef>
                <a:spcPct val="0"/>
              </a:spcBef>
              <a:buNone/>
              <a:defRPr lang="en-US" sz="3600" b="1" kern="1200" dirty="0">
                <a:solidFill>
                  <a:schemeClr val="accent2"/>
                </a:solidFill>
                <a:latin typeface="Arial" panose="020B0604020202020204" pitchFamily="34" charset="0"/>
                <a:ea typeface="+mj-ea"/>
                <a:cs typeface="Arial" panose="020B0604020202020204" pitchFamily="34" charset="0"/>
              </a:defRPr>
            </a:lvl1pPr>
          </a:lstStyle>
          <a:p>
            <a:r>
              <a:rPr lang="en-US"/>
              <a:t>Click to edit</a:t>
            </a:r>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69901" y="6413502"/>
            <a:ext cx="4114800" cy="365125"/>
          </a:xfrm>
        </p:spPr>
        <p:txBody>
          <a:bodyPr/>
          <a:lstStyle>
            <a:lvl1pPr algn="l">
              <a:defRPr sz="1000">
                <a:solidFill>
                  <a:schemeClr val="bg1"/>
                </a:solidFill>
              </a:defRPr>
            </a:lvl1pPr>
          </a:lstStyle>
          <a:p>
            <a:r>
              <a:rPr lang="en-US"/>
              <a:t>Presentation Title  |  FY’2023  |  Q1–Q2</a:t>
            </a:r>
          </a:p>
        </p:txBody>
      </p:sp>
      <p:sp>
        <p:nvSpPr>
          <p:cNvPr id="10" name="Text Placeholder 9">
            <a:extLst>
              <a:ext uri="{FF2B5EF4-FFF2-40B4-BE49-F238E27FC236}">
                <a16:creationId xmlns:a16="http://schemas.microsoft.com/office/drawing/2014/main" id="{87D346B7-378D-DDB8-FF91-9F9228D5C058}"/>
              </a:ext>
            </a:extLst>
          </p:cNvPr>
          <p:cNvSpPr>
            <a:spLocks noGrp="1"/>
          </p:cNvSpPr>
          <p:nvPr>
            <p:ph type="body" sz="quarter" idx="13"/>
          </p:nvPr>
        </p:nvSpPr>
        <p:spPr>
          <a:xfrm>
            <a:off x="843439" y="2193863"/>
            <a:ext cx="5252561" cy="2219325"/>
          </a:xfrm>
        </p:spPr>
        <p:txBody>
          <a:bodyPr/>
          <a:lstStyle>
            <a:lvl1pPr marL="0" indent="0">
              <a:lnSpc>
                <a:spcPct val="120000"/>
              </a:lnSpc>
              <a:buNone/>
              <a:defRPr lang="en-US" sz="210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lang="en-US" sz="2100" kern="1200" dirty="0" smtClean="0">
                <a:solidFill>
                  <a:schemeClr val="bg1"/>
                </a:solidFill>
                <a:latin typeface="Arial" panose="020B0604020202020204" pitchFamily="34" charset="0"/>
                <a:ea typeface="+mn-ea"/>
                <a:cs typeface="Arial" panose="020B0604020202020204" pitchFamily="34" charset="0"/>
              </a:defRPr>
            </a:lvl2pPr>
            <a:lvl3pPr marL="914400" indent="0">
              <a:buNone/>
              <a:defRPr lang="en-US" sz="2100" kern="1200" dirty="0" smtClean="0">
                <a:solidFill>
                  <a:schemeClr val="bg1"/>
                </a:solidFill>
                <a:latin typeface="Arial" panose="020B0604020202020204" pitchFamily="34" charset="0"/>
                <a:ea typeface="+mn-ea"/>
                <a:cs typeface="Arial" panose="020B0604020202020204" pitchFamily="34" charset="0"/>
              </a:defRPr>
            </a:lvl3pPr>
            <a:lvl4pPr marL="1371600" indent="0">
              <a:buNone/>
              <a:defRPr lang="en-US" sz="2100" kern="1200" dirty="0" smtClean="0">
                <a:solidFill>
                  <a:schemeClr val="bg1"/>
                </a:solidFill>
                <a:latin typeface="Arial" panose="020B0604020202020204" pitchFamily="34" charset="0"/>
                <a:ea typeface="+mn-ea"/>
                <a:cs typeface="Arial" panose="020B0604020202020204" pitchFamily="34" charset="0"/>
              </a:defRPr>
            </a:lvl4pPr>
            <a:lvl5pPr marL="1828800" indent="0">
              <a:buNone/>
              <a:defRPr lang="en-US" sz="2100" kern="1200" dirty="0">
                <a:solidFill>
                  <a:schemeClr val="bg1"/>
                </a:solidFill>
                <a:latin typeface="Arial" panose="020B0604020202020204" pitchFamily="34" charset="0"/>
                <a:ea typeface="+mn-ea"/>
                <a:cs typeface="Arial" panose="020B0604020202020204" pitchFamily="34" charset="0"/>
              </a:defRPr>
            </a:lvl5pPr>
          </a:lstStyle>
          <a:p>
            <a:pPr lvl="0"/>
            <a:endParaRPr lang="en-US"/>
          </a:p>
        </p:txBody>
      </p:sp>
    </p:spTree>
    <p:extLst>
      <p:ext uri="{BB962C8B-B14F-4D97-AF65-F5344CB8AC3E}">
        <p14:creationId xmlns:p14="http://schemas.microsoft.com/office/powerpoint/2010/main" val="1451639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3_Blank">
    <p:spTree>
      <p:nvGrpSpPr>
        <p:cNvPr id="1" name=""/>
        <p:cNvGrpSpPr/>
        <p:nvPr/>
      </p:nvGrpSpPr>
      <p:grpSpPr>
        <a:xfrm>
          <a:off x="0" y="0"/>
          <a:ext cx="0" cy="0"/>
          <a:chOff x="0" y="0"/>
          <a:chExt cx="0" cy="0"/>
        </a:xfrm>
      </p:grpSpPr>
      <p:pic>
        <p:nvPicPr>
          <p:cNvPr id="2" name="Picture Placeholder 12">
            <a:extLst>
              <a:ext uri="{FF2B5EF4-FFF2-40B4-BE49-F238E27FC236}">
                <a16:creationId xmlns:a16="http://schemas.microsoft.com/office/drawing/2014/main" id="{226E2064-0AE8-9832-7DB2-B15D306C17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958540" y="0"/>
            <a:ext cx="8233459" cy="6863846"/>
          </a:xfrm>
          <a:prstGeom prst="rect">
            <a:avLst/>
          </a:prstGeom>
        </p:spPr>
      </p:pic>
      <p:sp>
        <p:nvSpPr>
          <p:cNvPr id="4" name="Slide Number Placeholder 3">
            <a:extLst>
              <a:ext uri="{FF2B5EF4-FFF2-40B4-BE49-F238E27FC236}">
                <a16:creationId xmlns:a16="http://schemas.microsoft.com/office/drawing/2014/main" id="{A7379FFC-6DFA-5A7C-5CB4-D16E78C9567B}"/>
              </a:ext>
            </a:extLst>
          </p:cNvPr>
          <p:cNvSpPr>
            <a:spLocks noGrp="1"/>
          </p:cNvSpPr>
          <p:nvPr>
            <p:ph type="sldNum" sz="quarter" idx="12"/>
          </p:nvPr>
        </p:nvSpPr>
        <p:spPr>
          <a:xfrm>
            <a:off x="9210682" y="6413502"/>
            <a:ext cx="2743200" cy="365125"/>
          </a:xfrm>
        </p:spPr>
        <p:txBody>
          <a:bodyPr/>
          <a:lstStyle>
            <a:lvl1pPr>
              <a:defRPr sz="1000">
                <a:solidFill>
                  <a:schemeClr val="bg1"/>
                </a:solidFill>
              </a:defRPr>
            </a:lvl1pPr>
          </a:lstStyle>
          <a:p>
            <a:fld id="{BFD8233B-A364-4042-AC16-81D836698E38}" type="slidenum">
              <a:rPr lang="en-US" smtClean="0"/>
              <a:pPr/>
              <a:t>‹#›</a:t>
            </a:fld>
            <a:endParaRPr lang="en-US"/>
          </a:p>
        </p:txBody>
      </p:sp>
      <p:sp>
        <p:nvSpPr>
          <p:cNvPr id="7" name="Title 6">
            <a:extLst>
              <a:ext uri="{FF2B5EF4-FFF2-40B4-BE49-F238E27FC236}">
                <a16:creationId xmlns:a16="http://schemas.microsoft.com/office/drawing/2014/main" id="{4D262061-A9E1-5FEB-7E74-F9005E649000}"/>
              </a:ext>
            </a:extLst>
          </p:cNvPr>
          <p:cNvSpPr>
            <a:spLocks noGrp="1"/>
          </p:cNvSpPr>
          <p:nvPr>
            <p:ph type="title"/>
          </p:nvPr>
        </p:nvSpPr>
        <p:spPr>
          <a:xfrm>
            <a:off x="838200" y="672229"/>
            <a:ext cx="5257800" cy="877218"/>
          </a:xfrm>
        </p:spPr>
        <p:txBody>
          <a:bodyPr>
            <a:noAutofit/>
          </a:bodyPr>
          <a:lstStyle>
            <a:lvl1pPr marL="0" algn="l" defTabSz="914400" rtl="0" eaLnBrk="1" latinLnBrk="0" hangingPunct="1">
              <a:lnSpc>
                <a:spcPct val="90000"/>
              </a:lnSpc>
              <a:spcBef>
                <a:spcPct val="0"/>
              </a:spcBef>
              <a:buNone/>
              <a:defRPr lang="en-US" sz="3600" b="1" kern="1200" dirty="0">
                <a:solidFill>
                  <a:schemeClr val="accent2"/>
                </a:solidFill>
                <a:latin typeface="Arial" panose="020B0604020202020204" pitchFamily="34" charset="0"/>
                <a:ea typeface="+mj-ea"/>
                <a:cs typeface="Arial" panose="020B0604020202020204" pitchFamily="34" charset="0"/>
              </a:defRPr>
            </a:lvl1pPr>
          </a:lstStyle>
          <a:p>
            <a:r>
              <a:rPr lang="en-US"/>
              <a:t>Click to edit</a:t>
            </a:r>
          </a:p>
        </p:txBody>
      </p:sp>
      <p:sp>
        <p:nvSpPr>
          <p:cNvPr id="3" name="Footer Placeholder 2">
            <a:extLst>
              <a:ext uri="{FF2B5EF4-FFF2-40B4-BE49-F238E27FC236}">
                <a16:creationId xmlns:a16="http://schemas.microsoft.com/office/drawing/2014/main" id="{E9666BDC-2526-09FA-BDB5-7FE92D76193D}"/>
              </a:ext>
            </a:extLst>
          </p:cNvPr>
          <p:cNvSpPr>
            <a:spLocks noGrp="1"/>
          </p:cNvSpPr>
          <p:nvPr>
            <p:ph type="ftr" sz="quarter" idx="11"/>
          </p:nvPr>
        </p:nvSpPr>
        <p:spPr>
          <a:xfrm>
            <a:off x="269901" y="6413502"/>
            <a:ext cx="4114800" cy="365125"/>
          </a:xfrm>
        </p:spPr>
        <p:txBody>
          <a:bodyPr/>
          <a:lstStyle>
            <a:lvl1pPr algn="l">
              <a:defRPr sz="1000">
                <a:solidFill>
                  <a:schemeClr val="bg1"/>
                </a:solidFill>
              </a:defRPr>
            </a:lvl1pPr>
          </a:lstStyle>
          <a:p>
            <a:r>
              <a:rPr lang="en-US"/>
              <a:t>Presentation Title  |  FY’2023  |  Q1–Q2</a:t>
            </a:r>
          </a:p>
        </p:txBody>
      </p:sp>
      <p:sp>
        <p:nvSpPr>
          <p:cNvPr id="10" name="Text Placeholder 9">
            <a:extLst>
              <a:ext uri="{FF2B5EF4-FFF2-40B4-BE49-F238E27FC236}">
                <a16:creationId xmlns:a16="http://schemas.microsoft.com/office/drawing/2014/main" id="{87D346B7-378D-DDB8-FF91-9F9228D5C058}"/>
              </a:ext>
            </a:extLst>
          </p:cNvPr>
          <p:cNvSpPr>
            <a:spLocks noGrp="1"/>
          </p:cNvSpPr>
          <p:nvPr>
            <p:ph type="body" sz="quarter" idx="13"/>
          </p:nvPr>
        </p:nvSpPr>
        <p:spPr>
          <a:xfrm>
            <a:off x="843439" y="2193863"/>
            <a:ext cx="5252561" cy="2219325"/>
          </a:xfrm>
        </p:spPr>
        <p:txBody>
          <a:bodyPr/>
          <a:lstStyle>
            <a:lvl1pPr marL="0" indent="0">
              <a:lnSpc>
                <a:spcPct val="120000"/>
              </a:lnSpc>
              <a:buNone/>
              <a:defRPr lang="en-US" sz="210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lang="en-US" sz="2100" kern="1200" dirty="0" smtClean="0">
                <a:solidFill>
                  <a:schemeClr val="bg1"/>
                </a:solidFill>
                <a:latin typeface="Arial" panose="020B0604020202020204" pitchFamily="34" charset="0"/>
                <a:ea typeface="+mn-ea"/>
                <a:cs typeface="Arial" panose="020B0604020202020204" pitchFamily="34" charset="0"/>
              </a:defRPr>
            </a:lvl2pPr>
            <a:lvl3pPr marL="914400" indent="0">
              <a:buNone/>
              <a:defRPr lang="en-US" sz="2100" kern="1200" dirty="0" smtClean="0">
                <a:solidFill>
                  <a:schemeClr val="bg1"/>
                </a:solidFill>
                <a:latin typeface="Arial" panose="020B0604020202020204" pitchFamily="34" charset="0"/>
                <a:ea typeface="+mn-ea"/>
                <a:cs typeface="Arial" panose="020B0604020202020204" pitchFamily="34" charset="0"/>
              </a:defRPr>
            </a:lvl3pPr>
            <a:lvl4pPr marL="1371600" indent="0">
              <a:buNone/>
              <a:defRPr lang="en-US" sz="2100" kern="1200" dirty="0" smtClean="0">
                <a:solidFill>
                  <a:schemeClr val="bg1"/>
                </a:solidFill>
                <a:latin typeface="Arial" panose="020B0604020202020204" pitchFamily="34" charset="0"/>
                <a:ea typeface="+mn-ea"/>
                <a:cs typeface="Arial" panose="020B0604020202020204" pitchFamily="34" charset="0"/>
              </a:defRPr>
            </a:lvl4pPr>
            <a:lvl5pPr marL="1828800" indent="0">
              <a:buNone/>
              <a:defRPr lang="en-US" sz="2100" kern="1200" dirty="0">
                <a:solidFill>
                  <a:schemeClr val="bg1"/>
                </a:solidFill>
                <a:latin typeface="Arial" panose="020B0604020202020204" pitchFamily="34" charset="0"/>
                <a:ea typeface="+mn-ea"/>
                <a:cs typeface="Arial" panose="020B0604020202020204" pitchFamily="34" charset="0"/>
              </a:defRPr>
            </a:lvl5pPr>
          </a:lstStyle>
          <a:p>
            <a:pPr lvl="0"/>
            <a:endParaRPr lang="en-US" dirty="0"/>
          </a:p>
        </p:txBody>
      </p:sp>
    </p:spTree>
    <p:extLst>
      <p:ext uri="{BB962C8B-B14F-4D97-AF65-F5344CB8AC3E}">
        <p14:creationId xmlns:p14="http://schemas.microsoft.com/office/powerpoint/2010/main" val="7985281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theme" Target="../theme/theme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0BDBBD-1AFE-C7F4-073D-2A9866F4B9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E9E7A774-69F4-684D-F781-B4904ECAD985}"/>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5D64A5D-9718-8AEF-8381-D685B8C7753A}"/>
              </a:ext>
            </a:extLst>
          </p:cNvPr>
          <p:cNvSpPr>
            <a:spLocks noGrp="1"/>
          </p:cNvSpPr>
          <p:nvPr>
            <p:ph type="ftr" sz="quarter" idx="3"/>
          </p:nvPr>
        </p:nvSpPr>
        <p:spPr>
          <a:xfrm>
            <a:off x="275253" y="6413502"/>
            <a:ext cx="4114800" cy="365125"/>
          </a:xfrm>
          <a:prstGeom prst="rect">
            <a:avLst/>
          </a:prstGeom>
        </p:spPr>
        <p:txBody>
          <a:bodyPr vert="horz" lIns="91440" tIns="45720" rIns="91440" bIns="45720" rtlCol="0" anchor="ctr">
            <a:noAutofit/>
          </a:bodyPr>
          <a:lstStyle>
            <a:lvl1pPr algn="l">
              <a:defRPr sz="1000">
                <a:solidFill>
                  <a:schemeClr val="tx1">
                    <a:tint val="75000"/>
                  </a:schemeClr>
                </a:solidFill>
              </a:defRPr>
            </a:lvl1pPr>
          </a:lstStyle>
          <a:p>
            <a:r>
              <a:rPr lang="en-US" dirty="0"/>
              <a:t>Presentation Title  |  FY’2023  |  Q1–Q2</a:t>
            </a:r>
          </a:p>
        </p:txBody>
      </p:sp>
      <p:sp>
        <p:nvSpPr>
          <p:cNvPr id="6" name="Slide Number Placeholder 5">
            <a:extLst>
              <a:ext uri="{FF2B5EF4-FFF2-40B4-BE49-F238E27FC236}">
                <a16:creationId xmlns:a16="http://schemas.microsoft.com/office/drawing/2014/main" id="{193AFB83-B1F1-3B05-A378-9B2E98A0778D}"/>
              </a:ext>
            </a:extLst>
          </p:cNvPr>
          <p:cNvSpPr>
            <a:spLocks noGrp="1"/>
          </p:cNvSpPr>
          <p:nvPr>
            <p:ph type="sldNum" sz="quarter" idx="4"/>
          </p:nvPr>
        </p:nvSpPr>
        <p:spPr>
          <a:xfrm>
            <a:off x="9202123" y="6413502"/>
            <a:ext cx="2743200" cy="365125"/>
          </a:xfrm>
          <a:prstGeom prst="rect">
            <a:avLst/>
          </a:prstGeom>
        </p:spPr>
        <p:txBody>
          <a:bodyPr vert="horz" lIns="91440" tIns="45720" rIns="91440" bIns="45720" rtlCol="0" anchor="ctr">
            <a:noAutofit/>
          </a:bodyPr>
          <a:lstStyle>
            <a:lvl1pPr algn="r">
              <a:defRPr sz="1000">
                <a:solidFill>
                  <a:schemeClr val="tx1">
                    <a:tint val="75000"/>
                  </a:schemeClr>
                </a:solidFill>
              </a:defRPr>
            </a:lvl1pPr>
          </a:lstStyle>
          <a:p>
            <a:fld id="{BFD8233B-A364-4042-AC16-81D836698E38}" type="slidenum">
              <a:rPr lang="en-US" smtClean="0"/>
              <a:pPr/>
              <a:t>‹#›</a:t>
            </a:fld>
            <a:endParaRPr lang="en-US"/>
          </a:p>
        </p:txBody>
      </p:sp>
    </p:spTree>
    <p:extLst>
      <p:ext uri="{BB962C8B-B14F-4D97-AF65-F5344CB8AC3E}">
        <p14:creationId xmlns:p14="http://schemas.microsoft.com/office/powerpoint/2010/main" val="3833469558"/>
      </p:ext>
    </p:extLst>
  </p:cSld>
  <p:clrMap bg1="lt1" tx1="dk1" bg2="lt2" tx2="dk2" accent1="accent1" accent2="accent2" accent3="accent3" accent4="accent4" accent5="accent5" accent6="accent6" hlink="hlink" folHlink="folHlink"/>
  <p:sldLayoutIdLst>
    <p:sldLayoutId id="2147483706" r:id="rId1"/>
    <p:sldLayoutId id="2147483734" r:id="rId2"/>
    <p:sldLayoutId id="2147483735" r:id="rId3"/>
    <p:sldLayoutId id="2147483707" r:id="rId4"/>
    <p:sldLayoutId id="2147483742" r:id="rId5"/>
    <p:sldLayoutId id="2147483743" r:id="rId6"/>
    <p:sldLayoutId id="2147483716" r:id="rId7"/>
    <p:sldLayoutId id="2147483747" r:id="rId8"/>
    <p:sldLayoutId id="2147483748" r:id="rId9"/>
    <p:sldLayoutId id="2147483713" r:id="rId10"/>
    <p:sldLayoutId id="2147483710" r:id="rId11"/>
    <p:sldLayoutId id="2147483715" r:id="rId12"/>
    <p:sldLayoutId id="2147483718" r:id="rId13"/>
    <p:sldLayoutId id="2147483719" r:id="rId14"/>
    <p:sldLayoutId id="2147483724" r:id="rId15"/>
    <p:sldLayoutId id="2147483723" r:id="rId16"/>
    <p:sldLayoutId id="2147483730" r:id="rId17"/>
    <p:sldLayoutId id="2147483720" r:id="rId18"/>
    <p:sldLayoutId id="2147483755" r:id="rId19"/>
    <p:sldLayoutId id="2147483756" r:id="rId20"/>
    <p:sldLayoutId id="2147483727" r:id="rId21"/>
    <p:sldLayoutId id="2147483729" r:id="rId22"/>
    <p:sldLayoutId id="2147483749" r:id="rId23"/>
    <p:sldLayoutId id="2147483752" r:id="rId24"/>
    <p:sldLayoutId id="2147483754" r:id="rId25"/>
    <p:sldLayoutId id="2147483753" r:id="rId26"/>
    <p:sldLayoutId id="2147483757" r:id="rId2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0BDBBD-1AFE-C7F4-073D-2A9866F4B9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E9E7A774-69F4-684D-F781-B4904ECAD985}"/>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5D64A5D-9718-8AEF-8381-D685B8C7753A}"/>
              </a:ext>
            </a:extLst>
          </p:cNvPr>
          <p:cNvSpPr>
            <a:spLocks noGrp="1"/>
          </p:cNvSpPr>
          <p:nvPr>
            <p:ph type="ftr" sz="quarter" idx="3"/>
          </p:nvPr>
        </p:nvSpPr>
        <p:spPr>
          <a:xfrm>
            <a:off x="275253" y="6413502"/>
            <a:ext cx="4114800" cy="365125"/>
          </a:xfrm>
          <a:prstGeom prst="rect">
            <a:avLst/>
          </a:prstGeom>
        </p:spPr>
        <p:txBody>
          <a:bodyPr vert="horz" lIns="91440" tIns="45720" rIns="91440" bIns="45720" rtlCol="0" anchor="ctr">
            <a:noAutofit/>
          </a:bodyPr>
          <a:lstStyle>
            <a:lvl1pPr algn="l">
              <a:defRPr sz="1000">
                <a:solidFill>
                  <a:schemeClr val="tx1">
                    <a:tint val="75000"/>
                  </a:schemeClr>
                </a:solidFill>
              </a:defRPr>
            </a:lvl1pPr>
          </a:lstStyle>
          <a:p>
            <a:r>
              <a:rPr lang="en-US"/>
              <a:t>Presentation Title  |  FY’2023  |  Q1–Q2</a:t>
            </a:r>
          </a:p>
        </p:txBody>
      </p:sp>
      <p:sp>
        <p:nvSpPr>
          <p:cNvPr id="6" name="Slide Number Placeholder 5">
            <a:extLst>
              <a:ext uri="{FF2B5EF4-FFF2-40B4-BE49-F238E27FC236}">
                <a16:creationId xmlns:a16="http://schemas.microsoft.com/office/drawing/2014/main" id="{193AFB83-B1F1-3B05-A378-9B2E98A0778D}"/>
              </a:ext>
            </a:extLst>
          </p:cNvPr>
          <p:cNvSpPr>
            <a:spLocks noGrp="1"/>
          </p:cNvSpPr>
          <p:nvPr>
            <p:ph type="sldNum" sz="quarter" idx="4"/>
          </p:nvPr>
        </p:nvSpPr>
        <p:spPr>
          <a:xfrm>
            <a:off x="9202123" y="6413502"/>
            <a:ext cx="2743200" cy="365125"/>
          </a:xfrm>
          <a:prstGeom prst="rect">
            <a:avLst/>
          </a:prstGeom>
        </p:spPr>
        <p:txBody>
          <a:bodyPr vert="horz" lIns="91440" tIns="45720" rIns="91440" bIns="45720" rtlCol="0" anchor="ctr">
            <a:noAutofit/>
          </a:bodyPr>
          <a:lstStyle>
            <a:lvl1pPr algn="r">
              <a:defRPr sz="1000">
                <a:solidFill>
                  <a:schemeClr val="tx1">
                    <a:tint val="75000"/>
                  </a:schemeClr>
                </a:solidFill>
              </a:defRPr>
            </a:lvl1pPr>
          </a:lstStyle>
          <a:p>
            <a:fld id="{BFD8233B-A364-4042-AC16-81D836698E38}" type="slidenum">
              <a:rPr lang="en-US" smtClean="0"/>
              <a:pPr/>
              <a:t>‹#›</a:t>
            </a:fld>
            <a:endParaRPr lang="en-US"/>
          </a:p>
        </p:txBody>
      </p:sp>
    </p:spTree>
    <p:extLst>
      <p:ext uri="{BB962C8B-B14F-4D97-AF65-F5344CB8AC3E}">
        <p14:creationId xmlns:p14="http://schemas.microsoft.com/office/powerpoint/2010/main" val="3614685058"/>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myinnovage.sharepoint.com/:x:/s/AwarenessPartnerPresentations/EYq5vCjtUzVCrulQt5ap-L0BhvoEpQRHCT2sXD4-KJhHBQ?e=DCudgL" TargetMode="Externa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7FFFCB7C_45FCC5A.xml"/><Relationship Id="rId1" Type="http://schemas.openxmlformats.org/officeDocument/2006/relationships/slideLayout" Target="../slideLayouts/slideLayout26.xml"/><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microsoft.com/office/2018/10/relationships/comments" Target="../comments/modernComment_7FFFCB5A_BEE92C0D.xml"/><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svg"/><Relationship Id="rId4" Type="http://schemas.openxmlformats.org/officeDocument/2006/relationships/image" Target="../media/image43.jpeg"/><Relationship Id="rId9" Type="http://schemas.openxmlformats.org/officeDocument/2006/relationships/image" Target="../media/image48.png"/><Relationship Id="rId14" Type="http://schemas.openxmlformats.org/officeDocument/2006/relationships/image" Target="../media/image5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7FFFCB75_7D3040CB.xml"/><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18" Type="http://schemas.openxmlformats.org/officeDocument/2006/relationships/image" Target="../media/image70.svg"/><Relationship Id="rId3" Type="http://schemas.openxmlformats.org/officeDocument/2006/relationships/image" Target="../media/image55.png"/><Relationship Id="rId21" Type="http://schemas.openxmlformats.org/officeDocument/2006/relationships/image" Target="../media/image73.png"/><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69.png"/><Relationship Id="rId2" Type="http://schemas.openxmlformats.org/officeDocument/2006/relationships/notesSlide" Target="../notesSlides/notesSlide8.xml"/><Relationship Id="rId16" Type="http://schemas.openxmlformats.org/officeDocument/2006/relationships/image" Target="../media/image68.svg"/><Relationship Id="rId20" Type="http://schemas.openxmlformats.org/officeDocument/2006/relationships/image" Target="../media/image72.svg"/><Relationship Id="rId1" Type="http://schemas.openxmlformats.org/officeDocument/2006/relationships/slideLayout" Target="../slideLayouts/slideLayout17.xml"/><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svg"/><Relationship Id="rId19" Type="http://schemas.openxmlformats.org/officeDocument/2006/relationships/image" Target="../media/image71.png"/><Relationship Id="rId4" Type="http://schemas.openxmlformats.org/officeDocument/2006/relationships/image" Target="../media/image56.svg"/><Relationship Id="rId9" Type="http://schemas.openxmlformats.org/officeDocument/2006/relationships/image" Target="../media/image61.png"/><Relationship Id="rId14" Type="http://schemas.openxmlformats.org/officeDocument/2006/relationships/image" Target="../media/image66.svg"/><Relationship Id="rId22" Type="http://schemas.openxmlformats.org/officeDocument/2006/relationships/image" Target="../media/image74.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3" Type="http://schemas.openxmlformats.org/officeDocument/2006/relationships/hyperlink" Target="mailto:Shernandez1@innovage.com" TargetMode="External"/><Relationship Id="rId7" Type="http://schemas.openxmlformats.org/officeDocument/2006/relationships/image" Target="../media/image78.jpeg"/><Relationship Id="rId2" Type="http://schemas.microsoft.com/office/2018/10/relationships/comments" Target="../comments/modernComment_7FFFCB6A_15334EBD.xml"/><Relationship Id="rId1" Type="http://schemas.openxmlformats.org/officeDocument/2006/relationships/slideLayout" Target="../slideLayouts/slideLayout10.xml"/><Relationship Id="rId6" Type="http://schemas.openxmlformats.org/officeDocument/2006/relationships/image" Target="../media/image77.jpeg"/><Relationship Id="rId5" Type="http://schemas.openxmlformats.org/officeDocument/2006/relationships/image" Target="../media/image76.jpg"/><Relationship Id="rId4" Type="http://schemas.openxmlformats.org/officeDocument/2006/relationships/hyperlink" Target="mailto:rzighelboim@innovage.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myinnovage.sharepoint.com/:x:/s/AwarenessPartnerPresentations/EYq5vCjtUzVCrulQt5ap-L0BhvoEpQRHCT2sXD4-KJhHBQ?e=DCudgL" TargetMode="Externa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myinnovage.sharepoint.com/:x:/s/AwarenessPartnerPresentations/EYq5vCjtUzVCrulQt5ap-L0BhvoEpQRHCT2sXD4-KJhHBQ?e=DCudgL" TargetMode="Externa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myinnovage.sharepoint.com/:x:/s/AwarenessPartnerPresentations/EYq5vCjtUzVCrulQt5ap-L0BhvoEpQRHCT2sXD4-KJhHBQ?e=DCudgL" TargetMode="Externa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myinnovage.sharepoint.com/:x:/s/AwarenessPartnerPresentations/EYq5vCjtUzVCrulQt5ap-L0BhvoEpQRHCT2sXD4-KJhHBQ?e=DCudgL" TargetMode="Externa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myinnovage.sharepoint.com/:x:/s/AwarenessPartnerPresentations/EYq5vCjtUzVCrulQt5ap-L0BhvoEpQRHCT2sXD4-KJhHBQ?e=DCudgL" TargetMode="Externa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myinnovage.sharepoint.com/:x:/s/AwarenessPartnerPresentations/EYq5vCjtUzVCrulQt5ap-L0BhvoEpQRHCT2sXD4-KJhHBQ?e=DCudgL" TargetMode="Externa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8B5149-4C20-3DA2-61F0-A12987D0D00B}"/>
              </a:ext>
            </a:extLst>
          </p:cNvPr>
          <p:cNvSpPr txBox="1"/>
          <p:nvPr/>
        </p:nvSpPr>
        <p:spPr>
          <a:xfrm>
            <a:off x="-175098" y="-486383"/>
            <a:ext cx="0" cy="0"/>
          </a:xfrm>
          <a:prstGeom prst="rect">
            <a:avLst/>
          </a:prstGeom>
          <a:noFill/>
        </p:spPr>
        <p:txBody>
          <a:bodyPr wrap="none" rtlCol="0" anchor="ctr">
            <a:noAutofit/>
          </a:bodyPr>
          <a:lstStyle/>
          <a:p>
            <a:pPr algn="ctr">
              <a:lnSpc>
                <a:spcPct val="114000"/>
              </a:lnSpc>
            </a:pPr>
            <a:endParaRPr lang="en-US">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34AA79B-1B3B-82E4-334B-391226A5F633}"/>
              </a:ext>
            </a:extLst>
          </p:cNvPr>
          <p:cNvSpPr txBox="1"/>
          <p:nvPr/>
        </p:nvSpPr>
        <p:spPr>
          <a:xfrm>
            <a:off x="11961341" y="12010768"/>
            <a:ext cx="0" cy="0"/>
          </a:xfrm>
          <a:prstGeom prst="rect">
            <a:avLst/>
          </a:prstGeom>
          <a:noFill/>
        </p:spPr>
        <p:txBody>
          <a:bodyPr wrap="none" rtlCol="0" anchor="ctr">
            <a:noAutofit/>
          </a:bodyPr>
          <a:lstStyle/>
          <a:p>
            <a:pPr algn="ctr">
              <a:lnSpc>
                <a:spcPct val="114000"/>
              </a:lnSpc>
            </a:pPr>
            <a:endParaRPr lang="en-US">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40EB132-D62C-A52E-D509-A680FE724A7B}"/>
              </a:ext>
            </a:extLst>
          </p:cNvPr>
          <p:cNvSpPr txBox="1"/>
          <p:nvPr/>
        </p:nvSpPr>
        <p:spPr>
          <a:xfrm>
            <a:off x="12084908" y="10676238"/>
            <a:ext cx="0" cy="0"/>
          </a:xfrm>
          <a:prstGeom prst="rect">
            <a:avLst/>
          </a:prstGeom>
          <a:noFill/>
        </p:spPr>
        <p:txBody>
          <a:bodyPr wrap="none" rtlCol="0" anchor="ctr">
            <a:noAutofit/>
          </a:bodyPr>
          <a:lstStyle/>
          <a:p>
            <a:pPr algn="ctr">
              <a:lnSpc>
                <a:spcPct val="114000"/>
              </a:lnSpc>
            </a:pP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348C3C1-E440-F89F-4A73-42DABC3617F4}"/>
              </a:ext>
            </a:extLst>
          </p:cNvPr>
          <p:cNvSpPr txBox="1"/>
          <p:nvPr/>
        </p:nvSpPr>
        <p:spPr>
          <a:xfrm>
            <a:off x="17719589" y="1952368"/>
            <a:ext cx="0" cy="0"/>
          </a:xfrm>
          <a:prstGeom prst="rect">
            <a:avLst/>
          </a:prstGeom>
          <a:noFill/>
        </p:spPr>
        <p:txBody>
          <a:bodyPr wrap="none" rtlCol="0" anchor="ctr">
            <a:noAutofit/>
          </a:bodyPr>
          <a:lstStyle/>
          <a:p>
            <a:pPr algn="ctr">
              <a:lnSpc>
                <a:spcPct val="114000"/>
              </a:lnSpc>
            </a:pPr>
            <a:endParaRPr lang="en-US">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4A0A89E-09C1-65AC-ADA0-13B64E0BF23F}"/>
              </a:ext>
            </a:extLst>
          </p:cNvPr>
          <p:cNvSpPr txBox="1"/>
          <p:nvPr/>
        </p:nvSpPr>
        <p:spPr>
          <a:xfrm>
            <a:off x="18288000" y="1210962"/>
            <a:ext cx="0" cy="0"/>
          </a:xfrm>
          <a:prstGeom prst="rect">
            <a:avLst/>
          </a:prstGeom>
          <a:noFill/>
        </p:spPr>
        <p:txBody>
          <a:bodyPr wrap="none" rtlCol="0" anchor="ctr">
            <a:noAutofit/>
          </a:bodyPr>
          <a:lstStyle/>
          <a:p>
            <a:pPr algn="ctr">
              <a:lnSpc>
                <a:spcPct val="114000"/>
              </a:lnSpc>
            </a:pPr>
            <a:endParaRPr lang="en-US">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6D7624F5-0A5A-FD1F-6739-97FBF5837714}"/>
              </a:ext>
            </a:extLst>
          </p:cNvPr>
          <p:cNvSpPr txBox="1"/>
          <p:nvPr/>
        </p:nvSpPr>
        <p:spPr>
          <a:xfrm>
            <a:off x="-1004341" y="374754"/>
            <a:ext cx="0" cy="0"/>
          </a:xfrm>
          <a:prstGeom prst="rect">
            <a:avLst/>
          </a:prstGeom>
          <a:noFill/>
        </p:spPr>
        <p:txBody>
          <a:bodyPr wrap="none" rtlCol="0" anchor="ctr">
            <a:noAutofit/>
          </a:bodyPr>
          <a:lstStyle/>
          <a:p>
            <a:pPr algn="ctr">
              <a:lnSpc>
                <a:spcPct val="114000"/>
              </a:lnSpc>
            </a:pPr>
            <a:endParaRPr lang="en-US">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0ACCE040-D68F-7AEA-6808-39ECF333A480}"/>
              </a:ext>
            </a:extLst>
          </p:cNvPr>
          <p:cNvSpPr txBox="1"/>
          <p:nvPr/>
        </p:nvSpPr>
        <p:spPr>
          <a:xfrm>
            <a:off x="-854439" y="4946754"/>
            <a:ext cx="0" cy="0"/>
          </a:xfrm>
          <a:prstGeom prst="rect">
            <a:avLst/>
          </a:prstGeom>
          <a:noFill/>
        </p:spPr>
        <p:txBody>
          <a:bodyPr wrap="none" rtlCol="0" anchor="ctr">
            <a:noAutofit/>
          </a:bodyPr>
          <a:lstStyle/>
          <a:p>
            <a:pPr algn="ctr">
              <a:lnSpc>
                <a:spcPct val="114000"/>
              </a:lnSpc>
            </a:pPr>
            <a:endParaRPr lang="en-US">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4E264C9B-2D80-D95C-4C89-08302D0325D6}"/>
              </a:ext>
            </a:extLst>
          </p:cNvPr>
          <p:cNvSpPr txBox="1"/>
          <p:nvPr/>
        </p:nvSpPr>
        <p:spPr>
          <a:xfrm>
            <a:off x="-464695" y="1588957"/>
            <a:ext cx="0" cy="0"/>
          </a:xfrm>
          <a:prstGeom prst="rect">
            <a:avLst/>
          </a:prstGeom>
          <a:noFill/>
        </p:spPr>
        <p:txBody>
          <a:bodyPr wrap="none" rtlCol="0" anchor="ctr">
            <a:noAutofit/>
          </a:bodyPr>
          <a:lstStyle/>
          <a:p>
            <a:pPr algn="ctr">
              <a:lnSpc>
                <a:spcPct val="114000"/>
              </a:lnSpc>
            </a:pPr>
            <a:endParaRPr lang="en-US">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823A2858-D1B1-1484-E1B5-C7D973AF26AF}"/>
              </a:ext>
            </a:extLst>
          </p:cNvPr>
          <p:cNvSpPr txBox="1"/>
          <p:nvPr/>
        </p:nvSpPr>
        <p:spPr>
          <a:xfrm>
            <a:off x="2428407" y="-1648918"/>
            <a:ext cx="0" cy="0"/>
          </a:xfrm>
          <a:prstGeom prst="rect">
            <a:avLst/>
          </a:prstGeom>
          <a:noFill/>
        </p:spPr>
        <p:txBody>
          <a:bodyPr wrap="none" rtlCol="0" anchor="ctr">
            <a:noAutofit/>
          </a:bodyPr>
          <a:lstStyle/>
          <a:p>
            <a:pPr algn="ctr">
              <a:lnSpc>
                <a:spcPct val="114000"/>
              </a:lnSpc>
            </a:pPr>
            <a:endParaRPr lang="en-US">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B70D15F-6C45-6BAC-7CE0-0034DC21BE2A}"/>
              </a:ext>
            </a:extLst>
          </p:cNvPr>
          <p:cNvSpPr txBox="1"/>
          <p:nvPr/>
        </p:nvSpPr>
        <p:spPr>
          <a:xfrm>
            <a:off x="2548328" y="-1064302"/>
            <a:ext cx="0" cy="0"/>
          </a:xfrm>
          <a:prstGeom prst="rect">
            <a:avLst/>
          </a:prstGeom>
          <a:noFill/>
        </p:spPr>
        <p:txBody>
          <a:bodyPr wrap="none" rtlCol="0" anchor="ctr">
            <a:noAutofit/>
          </a:bodyPr>
          <a:lstStyle/>
          <a:p>
            <a:pPr algn="ctr">
              <a:lnSpc>
                <a:spcPct val="114000"/>
              </a:lnSpc>
            </a:pPr>
            <a:endParaRPr lang="en-US">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8FEC3EB7-B71E-A3D4-A87B-A43798F49042}"/>
              </a:ext>
            </a:extLst>
          </p:cNvPr>
          <p:cNvSpPr txBox="1"/>
          <p:nvPr/>
        </p:nvSpPr>
        <p:spPr>
          <a:xfrm>
            <a:off x="-884420" y="2473377"/>
            <a:ext cx="0" cy="0"/>
          </a:xfrm>
          <a:prstGeom prst="rect">
            <a:avLst/>
          </a:prstGeom>
          <a:noFill/>
        </p:spPr>
        <p:txBody>
          <a:bodyPr wrap="none" rtlCol="0" anchor="ctr">
            <a:noAutofit/>
          </a:bodyPr>
          <a:lstStyle/>
          <a:p>
            <a:pPr algn="ctr">
              <a:lnSpc>
                <a:spcPct val="114000"/>
              </a:lnSpc>
            </a:pPr>
            <a:endParaRPr lang="en-US">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F1E5AB1-7EEB-E696-0DFE-2E85F617E52C}"/>
              </a:ext>
            </a:extLst>
          </p:cNvPr>
          <p:cNvSpPr txBox="1"/>
          <p:nvPr/>
        </p:nvSpPr>
        <p:spPr>
          <a:xfrm>
            <a:off x="-1094282" y="4407108"/>
            <a:ext cx="0" cy="0"/>
          </a:xfrm>
          <a:prstGeom prst="rect">
            <a:avLst/>
          </a:prstGeom>
          <a:noFill/>
        </p:spPr>
        <p:txBody>
          <a:bodyPr wrap="none" rtlCol="0" anchor="ctr">
            <a:noAutofit/>
          </a:bodyPr>
          <a:lstStyle/>
          <a:p>
            <a:pPr algn="ctr">
              <a:lnSpc>
                <a:spcPct val="114000"/>
              </a:lnSpc>
            </a:pPr>
            <a:endParaRPr lang="en-US">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CB0EB928-9482-D3CA-63BF-90B8DD374D11}"/>
              </a:ext>
            </a:extLst>
          </p:cNvPr>
          <p:cNvSpPr txBox="1"/>
          <p:nvPr/>
        </p:nvSpPr>
        <p:spPr>
          <a:xfrm>
            <a:off x="5651292" y="-1588957"/>
            <a:ext cx="0" cy="0"/>
          </a:xfrm>
          <a:prstGeom prst="rect">
            <a:avLst/>
          </a:prstGeom>
          <a:noFill/>
        </p:spPr>
        <p:txBody>
          <a:bodyPr wrap="none" rtlCol="0" anchor="ctr">
            <a:noAutofit/>
          </a:bodyPr>
          <a:lstStyle/>
          <a:p>
            <a:pPr algn="ctr">
              <a:lnSpc>
                <a:spcPct val="114000"/>
              </a:lnSpc>
            </a:pPr>
            <a:endParaRPr lang="en-US">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E061F8E-93D4-8709-743A-97A1AA7D473E}"/>
              </a:ext>
            </a:extLst>
          </p:cNvPr>
          <p:cNvSpPr txBox="1"/>
          <p:nvPr/>
        </p:nvSpPr>
        <p:spPr>
          <a:xfrm>
            <a:off x="8469443" y="-1783830"/>
            <a:ext cx="0" cy="0"/>
          </a:xfrm>
          <a:prstGeom prst="rect">
            <a:avLst/>
          </a:prstGeom>
          <a:noFill/>
        </p:spPr>
        <p:txBody>
          <a:bodyPr wrap="none" rtlCol="0" anchor="ctr">
            <a:noAutofit/>
          </a:bodyPr>
          <a:lstStyle/>
          <a:p>
            <a:pPr algn="ctr">
              <a:lnSpc>
                <a:spcPct val="114000"/>
              </a:lnSpc>
            </a:pPr>
            <a:endParaRPr lang="en-US">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031B27A5-5BD5-5412-1FBE-377F372F5F2C}"/>
              </a:ext>
            </a:extLst>
          </p:cNvPr>
          <p:cNvSpPr txBox="1"/>
          <p:nvPr/>
        </p:nvSpPr>
        <p:spPr>
          <a:xfrm>
            <a:off x="3747541" y="-1034321"/>
            <a:ext cx="0" cy="0"/>
          </a:xfrm>
          <a:prstGeom prst="rect">
            <a:avLst/>
          </a:prstGeom>
          <a:noFill/>
        </p:spPr>
        <p:txBody>
          <a:bodyPr wrap="none" rtlCol="0" anchor="ctr">
            <a:noAutofit/>
          </a:bodyPr>
          <a:lstStyle/>
          <a:p>
            <a:pPr algn="ctr">
              <a:lnSpc>
                <a:spcPct val="114000"/>
              </a:lnSpc>
            </a:pPr>
            <a:endParaRPr lang="en-US">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D52F7076-6687-DAFE-2BFE-C6ED6BB76397}"/>
              </a:ext>
            </a:extLst>
          </p:cNvPr>
          <p:cNvSpPr txBox="1"/>
          <p:nvPr/>
        </p:nvSpPr>
        <p:spPr>
          <a:xfrm>
            <a:off x="11227633" y="-1708879"/>
            <a:ext cx="0" cy="0"/>
          </a:xfrm>
          <a:prstGeom prst="rect">
            <a:avLst/>
          </a:prstGeom>
          <a:noFill/>
        </p:spPr>
        <p:txBody>
          <a:bodyPr wrap="none" rtlCol="0" anchor="ctr">
            <a:noAutofit/>
          </a:bodyPr>
          <a:lstStyle/>
          <a:p>
            <a:pPr algn="ctr">
              <a:lnSpc>
                <a:spcPct val="114000"/>
              </a:lnSpc>
            </a:pPr>
            <a:endParaRPr lang="en-US">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F46CA091-F9F9-9A68-EE82-9C13BBC67B3D}"/>
              </a:ext>
            </a:extLst>
          </p:cNvPr>
          <p:cNvSpPr txBox="1"/>
          <p:nvPr/>
        </p:nvSpPr>
        <p:spPr>
          <a:xfrm>
            <a:off x="9983449" y="-1798820"/>
            <a:ext cx="0" cy="0"/>
          </a:xfrm>
          <a:prstGeom prst="rect">
            <a:avLst/>
          </a:prstGeom>
          <a:noFill/>
        </p:spPr>
        <p:txBody>
          <a:bodyPr wrap="none" rtlCol="0" anchor="ctr">
            <a:noAutofit/>
          </a:bodyPr>
          <a:lstStyle/>
          <a:p>
            <a:pPr algn="ctr">
              <a:lnSpc>
                <a:spcPct val="114000"/>
              </a:lnSpc>
            </a:pPr>
            <a:endParaRPr lang="en-US">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FADEA623-10FF-C47D-3D6A-7387773D1ED9}"/>
              </a:ext>
            </a:extLst>
          </p:cNvPr>
          <p:cNvSpPr>
            <a:spLocks noGrp="1"/>
          </p:cNvSpPr>
          <p:nvPr>
            <p:ph type="title"/>
          </p:nvPr>
        </p:nvSpPr>
        <p:spPr>
          <a:xfrm>
            <a:off x="180636" y="90827"/>
            <a:ext cx="7368244" cy="1325563"/>
          </a:xfrm>
        </p:spPr>
        <p:txBody>
          <a:bodyPr>
            <a:noAutofit/>
          </a:bodyPr>
          <a:lstStyle/>
          <a:p>
            <a:r>
              <a:rPr lang="en-US" sz="3600" b="0" dirty="0"/>
              <a:t>The Value in Representing </a:t>
            </a:r>
            <a:br>
              <a:rPr lang="en-US" sz="3600" b="0" dirty="0"/>
            </a:br>
            <a:r>
              <a:rPr lang="en-US" sz="3600" dirty="0"/>
              <a:t>InnovAge PACE</a:t>
            </a:r>
          </a:p>
        </p:txBody>
      </p:sp>
    </p:spTree>
    <p:extLst>
      <p:ext uri="{BB962C8B-B14F-4D97-AF65-F5344CB8AC3E}">
        <p14:creationId xmlns:p14="http://schemas.microsoft.com/office/powerpoint/2010/main" val="13417997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D1244-3A43-3454-D1A6-9B7E642FE32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932B50-5DA1-D80A-B63B-153330505641}"/>
              </a:ext>
            </a:extLst>
          </p:cNvPr>
          <p:cNvSpPr>
            <a:spLocks noGrp="1"/>
          </p:cNvSpPr>
          <p:nvPr>
            <p:ph type="sldNum" sz="quarter" idx="12"/>
          </p:nvPr>
        </p:nvSpPr>
        <p:spPr/>
        <p:txBody>
          <a:bodyPr/>
          <a:lstStyle/>
          <a:p>
            <a:fld id="{BFD8233B-A364-4042-AC16-81D836698E38}" type="slidenum">
              <a:rPr lang="en-US" smtClean="0"/>
              <a:pPr/>
              <a:t>10</a:t>
            </a:fld>
            <a:endParaRPr lang="en-US"/>
          </a:p>
        </p:txBody>
      </p:sp>
      <p:sp>
        <p:nvSpPr>
          <p:cNvPr id="4" name="Title 3">
            <a:extLst>
              <a:ext uri="{FF2B5EF4-FFF2-40B4-BE49-F238E27FC236}">
                <a16:creationId xmlns:a16="http://schemas.microsoft.com/office/drawing/2014/main" id="{F98F9A6A-89C1-9475-DA0B-62AD296680B4}"/>
              </a:ext>
            </a:extLst>
          </p:cNvPr>
          <p:cNvSpPr>
            <a:spLocks noGrp="1"/>
          </p:cNvSpPr>
          <p:nvPr>
            <p:ph type="title"/>
          </p:nvPr>
        </p:nvSpPr>
        <p:spPr>
          <a:xfrm>
            <a:off x="838200" y="744811"/>
            <a:ext cx="10515600" cy="1325563"/>
          </a:xfrm>
        </p:spPr>
        <p:txBody>
          <a:bodyPr/>
          <a:lstStyle/>
          <a:p>
            <a:pPr algn="ctr"/>
            <a:r>
              <a:rPr lang="en-US" b="0" dirty="0"/>
              <a:t>Pennsylvania</a:t>
            </a:r>
          </a:p>
        </p:txBody>
      </p:sp>
      <p:sp>
        <p:nvSpPr>
          <p:cNvPr id="5" name="Text Placeholder 4">
            <a:extLst>
              <a:ext uri="{FF2B5EF4-FFF2-40B4-BE49-F238E27FC236}">
                <a16:creationId xmlns:a16="http://schemas.microsoft.com/office/drawing/2014/main" id="{4C59C1DE-B715-0A13-D292-0F5FECDAECD7}"/>
              </a:ext>
            </a:extLst>
          </p:cNvPr>
          <p:cNvSpPr>
            <a:spLocks noGrp="1"/>
          </p:cNvSpPr>
          <p:nvPr>
            <p:ph type="body" sz="quarter" idx="13"/>
          </p:nvPr>
        </p:nvSpPr>
        <p:spPr>
          <a:xfrm>
            <a:off x="838200" y="3791278"/>
            <a:ext cx="3343102" cy="946977"/>
          </a:xfrm>
        </p:spPr>
        <p:txBody>
          <a:bodyPr numCol="1"/>
          <a:lstStyle/>
          <a:p>
            <a:pPr marL="457200" indent="-457200">
              <a:lnSpc>
                <a:spcPts val="3500"/>
              </a:lnSpc>
              <a:buFont typeface="Arial" panose="020B0604020202020204" pitchFamily="34" charset="0"/>
              <a:buChar char="•"/>
            </a:pPr>
            <a:r>
              <a:rPr lang="en-US" sz="2800" dirty="0">
                <a:latin typeface="+mn-lt"/>
              </a:rPr>
              <a:t>Philadelphia</a:t>
            </a:r>
          </a:p>
        </p:txBody>
      </p:sp>
      <p:cxnSp>
        <p:nvCxnSpPr>
          <p:cNvPr id="7" name="Straight Connector 6">
            <a:extLst>
              <a:ext uri="{FF2B5EF4-FFF2-40B4-BE49-F238E27FC236}">
                <a16:creationId xmlns:a16="http://schemas.microsoft.com/office/drawing/2014/main" id="{4FCD72AD-5923-7309-55BA-97CACA2D2AC7}"/>
              </a:ext>
            </a:extLst>
          </p:cNvPr>
          <p:cNvCxnSpPr/>
          <p:nvPr/>
        </p:nvCxnSpPr>
        <p:spPr>
          <a:xfrm>
            <a:off x="2994752" y="1924034"/>
            <a:ext cx="6202496" cy="0"/>
          </a:xfrm>
          <a:prstGeom prst="line">
            <a:avLst/>
          </a:prstGeom>
        </p:spPr>
        <p:style>
          <a:lnRef idx="1">
            <a:schemeClr val="accent2"/>
          </a:lnRef>
          <a:fillRef idx="0">
            <a:schemeClr val="accent2"/>
          </a:fillRef>
          <a:effectRef idx="0">
            <a:schemeClr val="accent2"/>
          </a:effectRef>
          <a:fontRef idx="minor">
            <a:schemeClr val="tx1"/>
          </a:fontRef>
        </p:style>
      </p:cxnSp>
      <p:sp>
        <p:nvSpPr>
          <p:cNvPr id="2" name="Text Placeholder 4">
            <a:extLst>
              <a:ext uri="{FF2B5EF4-FFF2-40B4-BE49-F238E27FC236}">
                <a16:creationId xmlns:a16="http://schemas.microsoft.com/office/drawing/2014/main" id="{D7DF3D66-18AB-B104-2267-1614B6D9C90A}"/>
              </a:ext>
            </a:extLst>
          </p:cNvPr>
          <p:cNvSpPr txBox="1">
            <a:spLocks/>
          </p:cNvSpPr>
          <p:nvPr/>
        </p:nvSpPr>
        <p:spPr>
          <a:xfrm>
            <a:off x="796635" y="2202843"/>
            <a:ext cx="10515600" cy="805689"/>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kumimoji="0" lang="en-US" sz="2200" b="0" i="0" u="none" strike="noStrike" kern="1200" cap="none" spc="0" normalizeH="0" baseline="0" dirty="0" smtClean="0">
                <a:ln>
                  <a:noFill/>
                </a:ln>
                <a:solidFill>
                  <a:schemeClr val="bg1"/>
                </a:solidFill>
                <a:effectLst/>
                <a:uLnTx/>
                <a:uFillTx/>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4500"/>
              </a:lnSpc>
            </a:pPr>
            <a:r>
              <a:rPr lang="en-US" sz="3200" dirty="0">
                <a:latin typeface="+mn-lt"/>
              </a:rPr>
              <a:t>Our Henry Avenue and Pennypack centers serve the following counties…</a:t>
            </a:r>
          </a:p>
        </p:txBody>
      </p:sp>
      <p:grpSp>
        <p:nvGrpSpPr>
          <p:cNvPr id="11" name="Group 10">
            <a:extLst>
              <a:ext uri="{FF2B5EF4-FFF2-40B4-BE49-F238E27FC236}">
                <a16:creationId xmlns:a16="http://schemas.microsoft.com/office/drawing/2014/main" id="{420A2B00-656B-A830-1A0E-69FCF38A76E4}"/>
              </a:ext>
            </a:extLst>
          </p:cNvPr>
          <p:cNvGrpSpPr/>
          <p:nvPr/>
        </p:nvGrpSpPr>
        <p:grpSpPr>
          <a:xfrm>
            <a:off x="1667163" y="6025245"/>
            <a:ext cx="4758575" cy="489527"/>
            <a:chOff x="4609869" y="5567048"/>
            <a:chExt cx="4758575" cy="489527"/>
          </a:xfrm>
        </p:grpSpPr>
        <p:sp>
          <p:nvSpPr>
            <p:cNvPr id="12" name="Text Placeholder 4">
              <a:extLst>
                <a:ext uri="{FF2B5EF4-FFF2-40B4-BE49-F238E27FC236}">
                  <a16:creationId xmlns:a16="http://schemas.microsoft.com/office/drawing/2014/main" id="{0C48E0AA-0F08-AB6B-D81D-BFBEF2AB75A0}"/>
                </a:ext>
              </a:extLst>
            </p:cNvPr>
            <p:cNvSpPr txBox="1">
              <a:spLocks/>
            </p:cNvSpPr>
            <p:nvPr/>
          </p:nvSpPr>
          <p:spPr>
            <a:xfrm>
              <a:off x="5099863" y="5605209"/>
              <a:ext cx="4268581" cy="429832"/>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kumimoji="0" lang="en-US" sz="2200" b="0" i="0" u="none" strike="noStrike" kern="1200" cap="none" spc="0" normalizeH="0" baseline="0" dirty="0" smtClean="0">
                  <a:ln>
                    <a:noFill/>
                  </a:ln>
                  <a:solidFill>
                    <a:schemeClr val="bg1"/>
                  </a:solidFill>
                  <a:effectLst/>
                  <a:uLnTx/>
                  <a:uFillTx/>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a:latin typeface="+mn-lt"/>
                  <a:hlinkClick r:id="rId2">
                    <a:extLst>
                      <a:ext uri="{A12FA001-AC4F-418D-AE19-62706E023703}">
                        <ahyp:hlinkClr xmlns:ahyp="http://schemas.microsoft.com/office/drawing/2018/hyperlinkcolor" val="tx"/>
                      </a:ext>
                    </a:extLst>
                  </a:hlinkClick>
                </a:rPr>
                <a:t>Download Service Area Zip Codes</a:t>
              </a:r>
              <a:endParaRPr lang="en-US" sz="1800" dirty="0">
                <a:latin typeface="+mn-lt"/>
              </a:endParaRPr>
            </a:p>
          </p:txBody>
        </p:sp>
        <p:pic>
          <p:nvPicPr>
            <p:cNvPr id="13" name="Picture 12" descr="A white arrow in a green circle&#10;&#10;AI-generated content may be incorrect.">
              <a:extLst>
                <a:ext uri="{FF2B5EF4-FFF2-40B4-BE49-F238E27FC236}">
                  <a16:creationId xmlns:a16="http://schemas.microsoft.com/office/drawing/2014/main" id="{CB0A7509-66A9-CBEF-B1A8-FD937496EE7C}"/>
                </a:ext>
              </a:extLst>
            </p:cNvPr>
            <p:cNvPicPr>
              <a:picLocks noChangeAspect="1"/>
            </p:cNvPicPr>
            <p:nvPr/>
          </p:nvPicPr>
          <p:blipFill>
            <a:blip r:embed="rId3"/>
            <a:stretch>
              <a:fillRect/>
            </a:stretch>
          </p:blipFill>
          <p:spPr>
            <a:xfrm>
              <a:off x="4609869" y="5567048"/>
              <a:ext cx="489527" cy="489527"/>
            </a:xfrm>
            <a:prstGeom prst="rect">
              <a:avLst/>
            </a:prstGeom>
          </p:spPr>
        </p:pic>
      </p:grpSp>
    </p:spTree>
    <p:extLst>
      <p:ext uri="{BB962C8B-B14F-4D97-AF65-F5344CB8AC3E}">
        <p14:creationId xmlns:p14="http://schemas.microsoft.com/office/powerpoint/2010/main" val="2257256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C1CCD2-272E-EE86-9AD1-021CFFCC745B}"/>
              </a:ext>
            </a:extLst>
          </p:cNvPr>
          <p:cNvSpPr>
            <a:spLocks noGrp="1"/>
          </p:cNvSpPr>
          <p:nvPr>
            <p:ph type="title"/>
          </p:nvPr>
        </p:nvSpPr>
        <p:spPr>
          <a:xfrm>
            <a:off x="342900" y="1079629"/>
            <a:ext cx="5625414" cy="1325562"/>
          </a:xfrm>
        </p:spPr>
        <p:txBody>
          <a:bodyPr/>
          <a:lstStyle/>
          <a:p>
            <a:pPr>
              <a:lnSpc>
                <a:spcPct val="100000"/>
              </a:lnSpc>
            </a:pPr>
            <a:r>
              <a:rPr lang="en-US" sz="4000" dirty="0">
                <a:latin typeface="Arial Black" panose="020B0A04020102020204" pitchFamily="34" charset="0"/>
              </a:rPr>
              <a:t>PACE</a:t>
            </a:r>
            <a:r>
              <a:rPr lang="en-US" sz="4000" dirty="0"/>
              <a:t>…</a:t>
            </a:r>
            <a:br>
              <a:rPr lang="en-US" sz="3200" dirty="0"/>
            </a:br>
            <a:r>
              <a:rPr lang="en-US" sz="3200" dirty="0">
                <a:solidFill>
                  <a:srgbClr val="92D300"/>
                </a:solidFill>
              </a:rPr>
              <a:t>Program of All-Inclusive Care for the Elderly</a:t>
            </a:r>
          </a:p>
        </p:txBody>
      </p:sp>
      <p:sp>
        <p:nvSpPr>
          <p:cNvPr id="4" name="Text Placeholder 3">
            <a:extLst>
              <a:ext uri="{FF2B5EF4-FFF2-40B4-BE49-F238E27FC236}">
                <a16:creationId xmlns:a16="http://schemas.microsoft.com/office/drawing/2014/main" id="{46348864-85E5-DE18-7FBF-0B179C561C82}"/>
              </a:ext>
            </a:extLst>
          </p:cNvPr>
          <p:cNvSpPr>
            <a:spLocks noGrp="1"/>
          </p:cNvSpPr>
          <p:nvPr>
            <p:ph type="body" sz="quarter" idx="14"/>
          </p:nvPr>
        </p:nvSpPr>
        <p:spPr>
          <a:xfrm>
            <a:off x="342900" y="4006734"/>
            <a:ext cx="5426133" cy="2406765"/>
          </a:xfrm>
        </p:spPr>
        <p:txBody>
          <a:bodyPr/>
          <a:lstStyle/>
          <a:p>
            <a:pPr>
              <a:lnSpc>
                <a:spcPct val="150000"/>
              </a:lnSpc>
            </a:pPr>
            <a:r>
              <a:rPr lang="en-US" sz="2000" dirty="0"/>
              <a:t>PACE integrates medical, social, and long-term services, promoting independence and quality of life for seniors, while addressing their complex health and social needs through a coordinated, individualized approach.</a:t>
            </a:r>
          </a:p>
        </p:txBody>
      </p:sp>
      <p:sp>
        <p:nvSpPr>
          <p:cNvPr id="5" name="Slide Number Placeholder 4">
            <a:extLst>
              <a:ext uri="{FF2B5EF4-FFF2-40B4-BE49-F238E27FC236}">
                <a16:creationId xmlns:a16="http://schemas.microsoft.com/office/drawing/2014/main" id="{F2D76557-E2D3-A7D3-D086-A6A18F75156A}"/>
              </a:ext>
            </a:extLst>
          </p:cNvPr>
          <p:cNvSpPr>
            <a:spLocks noGrp="1"/>
          </p:cNvSpPr>
          <p:nvPr>
            <p:ph type="sldNum" sz="quarter" idx="12"/>
          </p:nvPr>
        </p:nvSpPr>
        <p:spPr>
          <a:xfrm>
            <a:off x="11364686" y="6413502"/>
            <a:ext cx="589196" cy="365125"/>
          </a:xfrm>
        </p:spPr>
        <p:txBody>
          <a:bodyPr/>
          <a:lstStyle/>
          <a:p>
            <a:fld id="{BFD8233B-A364-4042-AC16-81D836698E38}" type="slidenum">
              <a:rPr lang="en-US" smtClean="0"/>
              <a:pPr/>
              <a:t>11</a:t>
            </a:fld>
            <a:endParaRPr lang="en-US"/>
          </a:p>
        </p:txBody>
      </p:sp>
      <p:sp>
        <p:nvSpPr>
          <p:cNvPr id="9" name="TextBox 8">
            <a:extLst>
              <a:ext uri="{FF2B5EF4-FFF2-40B4-BE49-F238E27FC236}">
                <a16:creationId xmlns:a16="http://schemas.microsoft.com/office/drawing/2014/main" id="{75052A0E-F3DD-0A16-6A39-9A9E6C6AA972}"/>
              </a:ext>
            </a:extLst>
          </p:cNvPr>
          <p:cNvSpPr txBox="1"/>
          <p:nvPr/>
        </p:nvSpPr>
        <p:spPr>
          <a:xfrm>
            <a:off x="342900" y="3461509"/>
            <a:ext cx="5053041" cy="478721"/>
          </a:xfrm>
          <a:prstGeom prst="rect">
            <a:avLst/>
          </a:prstGeom>
          <a:noFill/>
        </p:spPr>
        <p:txBody>
          <a:bodyPr wrap="square">
            <a:spAutoFit/>
          </a:bodyPr>
          <a:lstStyle/>
          <a:p>
            <a:pPr indent="0">
              <a:lnSpc>
                <a:spcPct val="111111"/>
              </a:lnSpc>
              <a:defRPr/>
            </a:pPr>
            <a:r>
              <a:rPr lang="en-US" sz="2400" b="1" dirty="0">
                <a:solidFill>
                  <a:schemeClr val="accent1"/>
                </a:solidFill>
              </a:rPr>
              <a:t>Comprehensive</a:t>
            </a:r>
            <a:r>
              <a:rPr lang="en-US" sz="2400" b="1" dirty="0">
                <a:solidFill>
                  <a:schemeClr val="accent1"/>
                </a:solidFill>
                <a:latin typeface="苹方-简"/>
              </a:rPr>
              <a:t> Care Model</a:t>
            </a:r>
            <a:endParaRPr lang="en-US" sz="2400" dirty="0">
              <a:solidFill>
                <a:schemeClr val="accent1"/>
              </a:solidFill>
            </a:endParaRPr>
          </a:p>
        </p:txBody>
      </p:sp>
    </p:spTree>
    <p:extLst>
      <p:ext uri="{BB962C8B-B14F-4D97-AF65-F5344CB8AC3E}">
        <p14:creationId xmlns:p14="http://schemas.microsoft.com/office/powerpoint/2010/main" val="1736039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98FB7E29-B0A6-C16C-2499-25807FDEA5D0}"/>
              </a:ext>
            </a:extLst>
          </p:cNvPr>
          <p:cNvSpPr>
            <a:spLocks noGrp="1"/>
          </p:cNvSpPr>
          <p:nvPr>
            <p:ph type="sldNum" sz="quarter" idx="12"/>
          </p:nvPr>
        </p:nvSpPr>
        <p:spPr>
          <a:xfrm>
            <a:off x="11237720" y="6403005"/>
            <a:ext cx="731902" cy="365125"/>
          </a:xfrm>
        </p:spPr>
        <p:txBody>
          <a:bodyPr/>
          <a:lstStyle/>
          <a:p>
            <a:fld id="{BFD8233B-A364-4042-AC16-81D836698E38}" type="slidenum">
              <a:rPr lang="en-US" smtClean="0"/>
              <a:pPr/>
              <a:t>12</a:t>
            </a:fld>
            <a:endParaRPr lang="en-US"/>
          </a:p>
        </p:txBody>
      </p:sp>
      <p:sp>
        <p:nvSpPr>
          <p:cNvPr id="12" name="Text Placeholder 18">
            <a:extLst>
              <a:ext uri="{FF2B5EF4-FFF2-40B4-BE49-F238E27FC236}">
                <a16:creationId xmlns:a16="http://schemas.microsoft.com/office/drawing/2014/main" id="{F42E4D93-F331-A6D5-B869-0D58E78EB16E}"/>
              </a:ext>
            </a:extLst>
          </p:cNvPr>
          <p:cNvSpPr>
            <a:spLocks noGrp="1"/>
          </p:cNvSpPr>
          <p:nvPr>
            <p:ph type="body" sz="quarter" idx="22"/>
          </p:nvPr>
        </p:nvSpPr>
        <p:spPr>
          <a:xfrm>
            <a:off x="646983" y="2921318"/>
            <a:ext cx="4542666" cy="3771948"/>
          </a:xfrm>
        </p:spPr>
        <p:txBody>
          <a:bodyPr/>
          <a:lstStyle/>
          <a:p>
            <a:pPr marL="285750" indent="-285750">
              <a:buFont typeface="Arial" panose="020B0604020202020204" pitchFamily="34" charset="0"/>
              <a:buChar char="•"/>
            </a:pPr>
            <a:r>
              <a:rPr lang="en-US" sz="1400" dirty="0"/>
              <a:t>Primary care</a:t>
            </a:r>
          </a:p>
          <a:p>
            <a:pPr marL="285750" indent="-285750">
              <a:buFont typeface="Arial" panose="020B0604020202020204" pitchFamily="34" charset="0"/>
              <a:buChar char="•"/>
            </a:pPr>
            <a:r>
              <a:rPr lang="en-US" sz="1400" dirty="0"/>
              <a:t>Dentistry</a:t>
            </a:r>
          </a:p>
          <a:p>
            <a:pPr marL="285750" indent="-285750">
              <a:buFont typeface="Arial" panose="020B0604020202020204" pitchFamily="34" charset="0"/>
              <a:buChar char="•"/>
            </a:pPr>
            <a:r>
              <a:rPr lang="en-US" sz="1400" dirty="0"/>
              <a:t>Vision</a:t>
            </a:r>
          </a:p>
          <a:p>
            <a:pPr marL="285750" indent="-285750">
              <a:buFont typeface="Arial" panose="020B0604020202020204" pitchFamily="34" charset="0"/>
              <a:buChar char="•"/>
            </a:pPr>
            <a:r>
              <a:rPr lang="en-US" sz="1400" dirty="0"/>
              <a:t>Hearing</a:t>
            </a:r>
          </a:p>
          <a:p>
            <a:pPr marL="285750" indent="-285750">
              <a:buFont typeface="Arial" panose="020B0604020202020204" pitchFamily="34" charset="0"/>
              <a:buChar char="•"/>
            </a:pPr>
            <a:r>
              <a:rPr lang="en-US" sz="1400" dirty="0"/>
              <a:t>Foot Care</a:t>
            </a:r>
          </a:p>
          <a:p>
            <a:pPr marL="285750" indent="-285750">
              <a:buFont typeface="Arial" panose="020B0604020202020204" pitchFamily="34" charset="0"/>
              <a:buChar char="•"/>
            </a:pPr>
            <a:r>
              <a:rPr lang="en-US" sz="1400" dirty="0"/>
              <a:t>OTC &amp; Pharmacy delivery (InnovAge owned)</a:t>
            </a:r>
          </a:p>
          <a:p>
            <a:pPr marL="285750" indent="-285750">
              <a:buFont typeface="Arial" panose="020B0604020202020204" pitchFamily="34" charset="0"/>
              <a:buChar char="•"/>
            </a:pPr>
            <a:r>
              <a:rPr lang="en-US" sz="1400" dirty="0"/>
              <a:t>Counseling (phycology, behavior, nutrition, etc.)</a:t>
            </a:r>
          </a:p>
          <a:p>
            <a:pPr marL="285750" indent="-285750">
              <a:buFont typeface="Arial" panose="020B0604020202020204" pitchFamily="34" charset="0"/>
              <a:buChar char="•"/>
            </a:pPr>
            <a:r>
              <a:rPr lang="en-US" sz="1400" dirty="0"/>
              <a:t>Therapies (occupational, physical, speech)</a:t>
            </a:r>
          </a:p>
          <a:p>
            <a:pPr marL="285750" indent="-285750">
              <a:buFont typeface="Arial" panose="020B0604020202020204" pitchFamily="34" charset="0"/>
              <a:buChar char="•"/>
            </a:pPr>
            <a:r>
              <a:rPr lang="en-US" sz="1400" dirty="0"/>
              <a:t>Specialty care and emergency care are delivered through our provider network (or out-of-network)</a:t>
            </a:r>
          </a:p>
          <a:p>
            <a:pPr marL="285750" indent="-285750">
              <a:buFont typeface="Arial" panose="020B0604020202020204" pitchFamily="34" charset="0"/>
              <a:buChar char="•"/>
            </a:pPr>
            <a:r>
              <a:rPr lang="en-US" sz="1400" dirty="0"/>
              <a:t>And more</a:t>
            </a:r>
          </a:p>
        </p:txBody>
      </p:sp>
      <p:sp>
        <p:nvSpPr>
          <p:cNvPr id="13" name="Text Placeholder 19">
            <a:extLst>
              <a:ext uri="{FF2B5EF4-FFF2-40B4-BE49-F238E27FC236}">
                <a16:creationId xmlns:a16="http://schemas.microsoft.com/office/drawing/2014/main" id="{8EF52D75-3EBC-2332-2E74-513A52C38494}"/>
              </a:ext>
            </a:extLst>
          </p:cNvPr>
          <p:cNvSpPr>
            <a:spLocks noGrp="1"/>
          </p:cNvSpPr>
          <p:nvPr>
            <p:ph type="body" sz="quarter" idx="23"/>
          </p:nvPr>
        </p:nvSpPr>
        <p:spPr>
          <a:xfrm>
            <a:off x="646983" y="2245199"/>
            <a:ext cx="3640536" cy="487363"/>
          </a:xfrm>
        </p:spPr>
        <p:txBody>
          <a:bodyPr/>
          <a:lstStyle/>
          <a:p>
            <a:r>
              <a:rPr lang="en-US" dirty="0"/>
              <a:t>Medical Center</a:t>
            </a:r>
          </a:p>
        </p:txBody>
      </p:sp>
      <p:sp>
        <p:nvSpPr>
          <p:cNvPr id="15" name="Text Placeholder 20">
            <a:extLst>
              <a:ext uri="{FF2B5EF4-FFF2-40B4-BE49-F238E27FC236}">
                <a16:creationId xmlns:a16="http://schemas.microsoft.com/office/drawing/2014/main" id="{93AE9677-044F-2B6A-BADF-543C330F2273}"/>
              </a:ext>
            </a:extLst>
          </p:cNvPr>
          <p:cNvSpPr>
            <a:spLocks noGrp="1"/>
          </p:cNvSpPr>
          <p:nvPr>
            <p:ph type="body" sz="quarter" idx="26"/>
          </p:nvPr>
        </p:nvSpPr>
        <p:spPr>
          <a:xfrm>
            <a:off x="5698615" y="2921318"/>
            <a:ext cx="4674743" cy="2544762"/>
          </a:xfrm>
        </p:spPr>
        <p:txBody>
          <a:bodyPr/>
          <a:lstStyle/>
          <a:p>
            <a:pPr marL="285750" indent="-285750">
              <a:buFont typeface="Arial" panose="020B0604020202020204" pitchFamily="34" charset="0"/>
              <a:buChar char="•"/>
            </a:pPr>
            <a:r>
              <a:rPr lang="en-US" sz="1400" dirty="0"/>
              <a:t>Provides a means for important social engagement commonly unavailable at home</a:t>
            </a:r>
          </a:p>
          <a:p>
            <a:pPr marL="285750" indent="-285750">
              <a:buFont typeface="Arial" panose="020B0604020202020204" pitchFamily="34" charset="0"/>
              <a:buChar char="•"/>
            </a:pPr>
            <a:r>
              <a:rPr lang="en-US" sz="1400" dirty="0"/>
              <a:t>breakfast and lunch daily </a:t>
            </a:r>
          </a:p>
          <a:p>
            <a:pPr marL="285750" indent="-285750">
              <a:buFont typeface="Arial" panose="020B0604020202020204" pitchFamily="34" charset="0"/>
              <a:buChar char="•"/>
            </a:pPr>
            <a:r>
              <a:rPr lang="en-US" sz="1400" dirty="0"/>
              <a:t>Food shipped to home for members that have food insecurity- vendor state specific (set up with IDT)</a:t>
            </a:r>
          </a:p>
          <a:p>
            <a:pPr marL="285750" indent="-285750">
              <a:buFont typeface="Arial" panose="020B0604020202020204" pitchFamily="34" charset="0"/>
              <a:buChar char="•"/>
            </a:pPr>
            <a:r>
              <a:rPr lang="en-US" sz="1400" dirty="0"/>
              <a:t>Structured activities</a:t>
            </a:r>
          </a:p>
          <a:p>
            <a:pPr marL="285750" indent="-285750">
              <a:buFont typeface="Arial" panose="020B0604020202020204" pitchFamily="34" charset="0"/>
              <a:buChar char="•"/>
            </a:pPr>
            <a:r>
              <a:rPr lang="en-US" sz="1400" dirty="0"/>
              <a:t>Unstructured/independent activities</a:t>
            </a:r>
          </a:p>
          <a:p>
            <a:pPr marL="285750" indent="-285750">
              <a:buFont typeface="Arial" panose="020B0604020202020204" pitchFamily="34" charset="0"/>
              <a:buChar char="•"/>
            </a:pPr>
            <a:r>
              <a:rPr lang="en-US" sz="1400" dirty="0"/>
              <a:t>Entertainment</a:t>
            </a:r>
          </a:p>
          <a:p>
            <a:pPr marL="285750" indent="-285750">
              <a:buFont typeface="Arial" panose="020B0604020202020204" pitchFamily="34" charset="0"/>
              <a:buChar char="•"/>
            </a:pPr>
            <a:r>
              <a:rPr lang="en-US" sz="1400" dirty="0"/>
              <a:t>And more</a:t>
            </a:r>
          </a:p>
        </p:txBody>
      </p:sp>
      <p:sp>
        <p:nvSpPr>
          <p:cNvPr id="16" name="Text Placeholder 21">
            <a:extLst>
              <a:ext uri="{FF2B5EF4-FFF2-40B4-BE49-F238E27FC236}">
                <a16:creationId xmlns:a16="http://schemas.microsoft.com/office/drawing/2014/main" id="{ECDD38DB-6E7C-7B18-B477-8924AA56855C}"/>
              </a:ext>
            </a:extLst>
          </p:cNvPr>
          <p:cNvSpPr>
            <a:spLocks noGrp="1"/>
          </p:cNvSpPr>
          <p:nvPr>
            <p:ph type="body" sz="quarter" idx="27"/>
          </p:nvPr>
        </p:nvSpPr>
        <p:spPr>
          <a:xfrm>
            <a:off x="5698208" y="2245199"/>
            <a:ext cx="5620025" cy="487363"/>
          </a:xfrm>
        </p:spPr>
        <p:txBody>
          <a:bodyPr/>
          <a:lstStyle/>
          <a:p>
            <a:r>
              <a:rPr lang="en-US" dirty="0"/>
              <a:t>Adult Social/Recreation Center</a:t>
            </a:r>
          </a:p>
        </p:txBody>
      </p:sp>
      <p:cxnSp>
        <p:nvCxnSpPr>
          <p:cNvPr id="17" name="Straight Connector 16">
            <a:extLst>
              <a:ext uri="{FF2B5EF4-FFF2-40B4-BE49-F238E27FC236}">
                <a16:creationId xmlns:a16="http://schemas.microsoft.com/office/drawing/2014/main" id="{984D50AE-2342-18C6-485D-F3C02C0B0CCD}"/>
              </a:ext>
            </a:extLst>
          </p:cNvPr>
          <p:cNvCxnSpPr>
            <a:cxnSpLocks/>
          </p:cNvCxnSpPr>
          <p:nvPr/>
        </p:nvCxnSpPr>
        <p:spPr>
          <a:xfrm>
            <a:off x="5274093" y="2182447"/>
            <a:ext cx="0" cy="422055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Title 9">
            <a:extLst>
              <a:ext uri="{FF2B5EF4-FFF2-40B4-BE49-F238E27FC236}">
                <a16:creationId xmlns:a16="http://schemas.microsoft.com/office/drawing/2014/main" id="{0BF40F41-88BA-1D44-EC8C-61C05C574E65}"/>
              </a:ext>
            </a:extLst>
          </p:cNvPr>
          <p:cNvSpPr txBox="1">
            <a:spLocks/>
          </p:cNvSpPr>
          <p:nvPr/>
        </p:nvSpPr>
        <p:spPr>
          <a:xfrm>
            <a:off x="1168400" y="550102"/>
            <a:ext cx="9682480" cy="8772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92D300"/>
                </a:solidFill>
              </a:rPr>
              <a:t>PACE Centers are part medical center and part adult social/recreation center.</a:t>
            </a:r>
          </a:p>
        </p:txBody>
      </p:sp>
    </p:spTree>
    <p:extLst>
      <p:ext uri="{BB962C8B-B14F-4D97-AF65-F5344CB8AC3E}">
        <p14:creationId xmlns:p14="http://schemas.microsoft.com/office/powerpoint/2010/main" val="28387636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F181304-E73A-B99D-5884-D538FB5234CE}"/>
              </a:ext>
            </a:extLst>
          </p:cNvPr>
          <p:cNvSpPr>
            <a:spLocks noGrp="1"/>
          </p:cNvSpPr>
          <p:nvPr>
            <p:ph type="ftr" sz="quarter" idx="11"/>
          </p:nvPr>
        </p:nvSpPr>
        <p:spPr/>
        <p:txBody>
          <a:bodyPr/>
          <a:lstStyle/>
          <a:p>
            <a:r>
              <a:rPr lang="en-US"/>
              <a:t>Presentation Title  |  FY’2023  |  Q1–Q2</a:t>
            </a:r>
          </a:p>
        </p:txBody>
      </p:sp>
      <p:sp>
        <p:nvSpPr>
          <p:cNvPr id="3" name="Slide Number Placeholder 2">
            <a:extLst>
              <a:ext uri="{FF2B5EF4-FFF2-40B4-BE49-F238E27FC236}">
                <a16:creationId xmlns:a16="http://schemas.microsoft.com/office/drawing/2014/main" id="{854C4400-1A0B-BC2E-6A7C-F2ABDFD4FDC2}"/>
              </a:ext>
            </a:extLst>
          </p:cNvPr>
          <p:cNvSpPr>
            <a:spLocks noGrp="1"/>
          </p:cNvSpPr>
          <p:nvPr>
            <p:ph type="sldNum" sz="quarter" idx="12"/>
          </p:nvPr>
        </p:nvSpPr>
        <p:spPr/>
        <p:txBody>
          <a:bodyPr/>
          <a:lstStyle/>
          <a:p>
            <a:fld id="{BFD8233B-A364-4042-AC16-81D836698E38}" type="slidenum">
              <a:rPr lang="en-US" smtClean="0"/>
              <a:pPr/>
              <a:t>13</a:t>
            </a:fld>
            <a:endParaRPr lang="en-US"/>
          </a:p>
        </p:txBody>
      </p:sp>
      <p:sp>
        <p:nvSpPr>
          <p:cNvPr id="4" name="Text Placeholder 3">
            <a:extLst>
              <a:ext uri="{FF2B5EF4-FFF2-40B4-BE49-F238E27FC236}">
                <a16:creationId xmlns:a16="http://schemas.microsoft.com/office/drawing/2014/main" id="{5F815875-5FE1-4B0E-5E26-E51D5EE411BB}"/>
              </a:ext>
            </a:extLst>
          </p:cNvPr>
          <p:cNvSpPr>
            <a:spLocks noGrp="1"/>
          </p:cNvSpPr>
          <p:nvPr>
            <p:ph type="body" sz="quarter" idx="22"/>
          </p:nvPr>
        </p:nvSpPr>
        <p:spPr/>
        <p:txBody>
          <a:bodyPr/>
          <a:lstStyle/>
          <a:p>
            <a:endParaRPr lang="en-US"/>
          </a:p>
        </p:txBody>
      </p:sp>
      <p:sp>
        <p:nvSpPr>
          <p:cNvPr id="5" name="Text Placeholder 4">
            <a:extLst>
              <a:ext uri="{FF2B5EF4-FFF2-40B4-BE49-F238E27FC236}">
                <a16:creationId xmlns:a16="http://schemas.microsoft.com/office/drawing/2014/main" id="{CF337EC4-3E8B-9372-5560-50D868F6CE77}"/>
              </a:ext>
            </a:extLst>
          </p:cNvPr>
          <p:cNvSpPr>
            <a:spLocks noGrp="1"/>
          </p:cNvSpPr>
          <p:nvPr>
            <p:ph type="body" sz="quarter" idx="23"/>
          </p:nvPr>
        </p:nvSpPr>
        <p:spPr/>
        <p:txBody>
          <a:bodyPr/>
          <a:lstStyle/>
          <a:p>
            <a:endParaRPr lang="en-US" dirty="0"/>
          </a:p>
        </p:txBody>
      </p:sp>
      <p:sp>
        <p:nvSpPr>
          <p:cNvPr id="6" name="Text Placeholder 5">
            <a:extLst>
              <a:ext uri="{FF2B5EF4-FFF2-40B4-BE49-F238E27FC236}">
                <a16:creationId xmlns:a16="http://schemas.microsoft.com/office/drawing/2014/main" id="{87E397CD-182E-8E46-4EEA-1C4972E2EE96}"/>
              </a:ext>
            </a:extLst>
          </p:cNvPr>
          <p:cNvSpPr>
            <a:spLocks noGrp="1"/>
          </p:cNvSpPr>
          <p:nvPr>
            <p:ph type="body" sz="quarter" idx="26"/>
          </p:nvPr>
        </p:nvSpPr>
        <p:spPr/>
        <p:txBody>
          <a:bodyPr/>
          <a:lstStyle/>
          <a:p>
            <a:endParaRPr lang="en-US"/>
          </a:p>
        </p:txBody>
      </p:sp>
      <p:sp>
        <p:nvSpPr>
          <p:cNvPr id="7" name="Text Placeholder 6">
            <a:extLst>
              <a:ext uri="{FF2B5EF4-FFF2-40B4-BE49-F238E27FC236}">
                <a16:creationId xmlns:a16="http://schemas.microsoft.com/office/drawing/2014/main" id="{46836E56-BFC5-761E-2017-73BEE5E9C966}"/>
              </a:ext>
            </a:extLst>
          </p:cNvPr>
          <p:cNvSpPr>
            <a:spLocks noGrp="1"/>
          </p:cNvSpPr>
          <p:nvPr>
            <p:ph type="body" sz="quarter" idx="27"/>
          </p:nvPr>
        </p:nvSpPr>
        <p:spPr/>
        <p:txBody>
          <a:bodyPr/>
          <a:lstStyle/>
          <a:p>
            <a:endParaRPr lang="en-US"/>
          </a:p>
        </p:txBody>
      </p:sp>
      <p:pic>
        <p:nvPicPr>
          <p:cNvPr id="8" name="Picture 7">
            <a:extLst>
              <a:ext uri="{FF2B5EF4-FFF2-40B4-BE49-F238E27FC236}">
                <a16:creationId xmlns:a16="http://schemas.microsoft.com/office/drawing/2014/main" id="{B52B1E85-F018-364B-CFAE-F7A288FD90C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12817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1BE8793-E7E9-973D-F6C0-A5030BD96A1A}"/>
              </a:ext>
            </a:extLst>
          </p:cNvPr>
          <p:cNvSpPr>
            <a:spLocks noGrp="1"/>
          </p:cNvSpPr>
          <p:nvPr>
            <p:ph type="sldNum" sz="quarter" idx="12"/>
          </p:nvPr>
        </p:nvSpPr>
        <p:spPr/>
        <p:txBody>
          <a:bodyPr/>
          <a:lstStyle/>
          <a:p>
            <a:fld id="{BFD8233B-A364-4042-AC16-81D836698E38}" type="slidenum">
              <a:rPr lang="en-US" smtClean="0"/>
              <a:pPr/>
              <a:t>14</a:t>
            </a:fld>
            <a:endParaRPr lang="en-US"/>
          </a:p>
        </p:txBody>
      </p:sp>
      <p:sp>
        <p:nvSpPr>
          <p:cNvPr id="8" name="Title 3">
            <a:extLst>
              <a:ext uri="{FF2B5EF4-FFF2-40B4-BE49-F238E27FC236}">
                <a16:creationId xmlns:a16="http://schemas.microsoft.com/office/drawing/2014/main" id="{EC6BEBE3-2704-D325-0B9C-9B970C991DDA}"/>
              </a:ext>
            </a:extLst>
          </p:cNvPr>
          <p:cNvSpPr txBox="1">
            <a:spLocks/>
          </p:cNvSpPr>
          <p:nvPr/>
        </p:nvSpPr>
        <p:spPr>
          <a:xfrm>
            <a:off x="919480" y="94892"/>
            <a:ext cx="5032746" cy="14319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4400" b="1" kern="1200" dirty="0">
                <a:solidFill>
                  <a:schemeClr val="accent1"/>
                </a:solidFill>
                <a:latin typeface="Arial" panose="020B0604020202020204" pitchFamily="34" charset="0"/>
                <a:ea typeface="+mj-ea"/>
                <a:cs typeface="Arial" panose="020B0604020202020204" pitchFamily="34" charset="0"/>
              </a:defRPr>
            </a:lvl1pPr>
          </a:lstStyle>
          <a:p>
            <a:r>
              <a:rPr lang="en-US" sz="4000" dirty="0"/>
              <a:t>The Social Worker</a:t>
            </a:r>
          </a:p>
        </p:txBody>
      </p:sp>
      <p:sp>
        <p:nvSpPr>
          <p:cNvPr id="10" name="Right Triangle 9">
            <a:extLst>
              <a:ext uri="{FF2B5EF4-FFF2-40B4-BE49-F238E27FC236}">
                <a16:creationId xmlns:a16="http://schemas.microsoft.com/office/drawing/2014/main" id="{692216F3-2544-8120-7F62-7238266F1419}"/>
              </a:ext>
            </a:extLst>
          </p:cNvPr>
          <p:cNvSpPr/>
          <p:nvPr/>
        </p:nvSpPr>
        <p:spPr>
          <a:xfrm rot="5400000" flipH="1" flipV="1">
            <a:off x="8558531" y="3241006"/>
            <a:ext cx="2030377" cy="5236561"/>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88F7DC04-5CB7-061B-CB9C-D737648C52F6}"/>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858045" y="5885674"/>
            <a:ext cx="1988327" cy="576585"/>
          </a:xfrm>
          <a:prstGeom prst="rect">
            <a:avLst/>
          </a:prstGeom>
        </p:spPr>
      </p:pic>
      <p:sp>
        <p:nvSpPr>
          <p:cNvPr id="14" name="Slide Number Placeholder 12">
            <a:extLst>
              <a:ext uri="{FF2B5EF4-FFF2-40B4-BE49-F238E27FC236}">
                <a16:creationId xmlns:a16="http://schemas.microsoft.com/office/drawing/2014/main" id="{C71F6F6C-B838-624F-4CDA-82D701BF09F4}"/>
              </a:ext>
            </a:extLst>
          </p:cNvPr>
          <p:cNvSpPr txBox="1">
            <a:spLocks/>
          </p:cNvSpPr>
          <p:nvPr/>
        </p:nvSpPr>
        <p:spPr>
          <a:xfrm>
            <a:off x="11373865" y="6422681"/>
            <a:ext cx="589196"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8233B-A364-4042-AC16-81D836698E38}" type="slidenum">
              <a:rPr lang="en-US" smtClean="0"/>
              <a:pPr/>
              <a:t>14</a:t>
            </a:fld>
            <a:endParaRPr lang="en-US" dirty="0"/>
          </a:p>
        </p:txBody>
      </p:sp>
      <p:sp>
        <p:nvSpPr>
          <p:cNvPr id="4" name="Text Placeholder 32">
            <a:extLst>
              <a:ext uri="{FF2B5EF4-FFF2-40B4-BE49-F238E27FC236}">
                <a16:creationId xmlns:a16="http://schemas.microsoft.com/office/drawing/2014/main" id="{CB27B91C-EB44-C8FE-FE49-D9C4144C40FB}"/>
              </a:ext>
            </a:extLst>
          </p:cNvPr>
          <p:cNvSpPr>
            <a:spLocks noGrp="1"/>
          </p:cNvSpPr>
          <p:nvPr>
            <p:ph type="body" sz="quarter" idx="14"/>
          </p:nvPr>
        </p:nvSpPr>
        <p:spPr>
          <a:xfrm>
            <a:off x="919480" y="2585254"/>
            <a:ext cx="4398362" cy="4177854"/>
          </a:xfrm>
        </p:spPr>
        <p:txBody>
          <a:bodyPr/>
          <a:lstStyle/>
          <a:p>
            <a:pPr marL="342900" lvl="0" indent="-342900">
              <a:lnSpc>
                <a:spcPct val="120000"/>
              </a:lnSpc>
              <a:buFont typeface="+mj-lt"/>
              <a:buAutoNum type="arabicPeriod"/>
            </a:pPr>
            <a:r>
              <a:rPr lang="en-US" sz="1600" dirty="0"/>
              <a:t>Single point-of-contact for all a participant’s needs.</a:t>
            </a:r>
          </a:p>
          <a:p>
            <a:pPr marL="342900" lvl="0" indent="-342900">
              <a:lnSpc>
                <a:spcPct val="120000"/>
              </a:lnSpc>
              <a:buFont typeface="+mj-lt"/>
              <a:buAutoNum type="arabicPeriod"/>
            </a:pPr>
            <a:r>
              <a:rPr lang="en-US" sz="1600" dirty="0"/>
              <a:t>Tracks participant’s status and reports changes to interdisciplinary care team (IDT) for potential adjustments to care plan.</a:t>
            </a:r>
          </a:p>
          <a:p>
            <a:pPr marL="342900" lvl="0" indent="-342900">
              <a:lnSpc>
                <a:spcPct val="120000"/>
              </a:lnSpc>
              <a:buFont typeface="+mj-lt"/>
              <a:buAutoNum type="arabicPeriod"/>
            </a:pPr>
            <a:r>
              <a:rPr lang="en-US" sz="1600" dirty="0"/>
              <a:t>When participants are no longer able to live independently, their social workers coordinate transition to InnovAge-contracted assisted living, skilled nursing, or memory care facilities. This overcomes the challenge Medicaid recipients face when seeking housing. </a:t>
            </a:r>
            <a:endParaRPr lang="en-US" sz="1600" noProof="0" dirty="0"/>
          </a:p>
        </p:txBody>
      </p:sp>
      <p:sp>
        <p:nvSpPr>
          <p:cNvPr id="2" name="Text Placeholder 32">
            <a:extLst>
              <a:ext uri="{FF2B5EF4-FFF2-40B4-BE49-F238E27FC236}">
                <a16:creationId xmlns:a16="http://schemas.microsoft.com/office/drawing/2014/main" id="{63D48836-5BC2-60FD-E99F-B55711E8D9E0}"/>
              </a:ext>
            </a:extLst>
          </p:cNvPr>
          <p:cNvSpPr txBox="1">
            <a:spLocks/>
          </p:cNvSpPr>
          <p:nvPr/>
        </p:nvSpPr>
        <p:spPr>
          <a:xfrm>
            <a:off x="919480" y="1276709"/>
            <a:ext cx="4398362" cy="52621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18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18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1600" dirty="0"/>
              <a:t>The Social Worker oversees the care of each participant to provide a holistic experience. </a:t>
            </a:r>
            <a:br>
              <a:rPr lang="en-US" sz="1600" dirty="0"/>
            </a:br>
            <a:br>
              <a:rPr lang="en-US" sz="1600" dirty="0"/>
            </a:br>
            <a:r>
              <a:rPr lang="en-US" sz="1600" b="1" dirty="0"/>
              <a:t>Participant benefit:</a:t>
            </a:r>
            <a:endParaRPr lang="en-US" sz="1600" dirty="0"/>
          </a:p>
        </p:txBody>
      </p:sp>
    </p:spTree>
    <p:extLst>
      <p:ext uri="{BB962C8B-B14F-4D97-AF65-F5344CB8AC3E}">
        <p14:creationId xmlns:p14="http://schemas.microsoft.com/office/powerpoint/2010/main" val="41401361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61AD940-26E0-17DF-AE1E-B8AA6DE51990}"/>
              </a:ext>
            </a:extLst>
          </p:cNvPr>
          <p:cNvSpPr/>
          <p:nvPr/>
        </p:nvSpPr>
        <p:spPr>
          <a:xfrm flipH="1" flipV="1">
            <a:off x="-18679" y="-19690"/>
            <a:ext cx="7444580" cy="6907427"/>
          </a:xfrm>
          <a:custGeom>
            <a:avLst/>
            <a:gdLst>
              <a:gd name="connsiteX0" fmla="*/ 2620230 w 7424498"/>
              <a:gd name="connsiteY0" fmla="*/ 0 h 6858000"/>
              <a:gd name="connsiteX1" fmla="*/ 2620652 w 7424498"/>
              <a:gd name="connsiteY1" fmla="*/ 542 h 6858000"/>
              <a:gd name="connsiteX2" fmla="*/ 2620652 w 7424498"/>
              <a:gd name="connsiteY2" fmla="*/ 0 h 6858000"/>
              <a:gd name="connsiteX3" fmla="*/ 7403184 w 7424498"/>
              <a:gd name="connsiteY3" fmla="*/ 0 h 6858000"/>
              <a:gd name="connsiteX4" fmla="*/ 7403184 w 7424498"/>
              <a:gd name="connsiteY4" fmla="*/ 6148303 h 6858000"/>
              <a:gd name="connsiteX5" fmla="*/ 7424498 w 7424498"/>
              <a:gd name="connsiteY5" fmla="*/ 6175702 h 6858000"/>
              <a:gd name="connsiteX6" fmla="*/ 7424498 w 7424498"/>
              <a:gd name="connsiteY6" fmla="*/ 6858000 h 6858000"/>
              <a:gd name="connsiteX7" fmla="*/ 7403184 w 7424498"/>
              <a:gd name="connsiteY7" fmla="*/ 6858000 h 6858000"/>
              <a:gd name="connsiteX8" fmla="*/ 7403184 w 7424498"/>
              <a:gd name="connsiteY8" fmla="*/ 6857999 h 6858000"/>
              <a:gd name="connsiteX9" fmla="*/ 2620652 w 7424498"/>
              <a:gd name="connsiteY9" fmla="*/ 6857999 h 6858000"/>
              <a:gd name="connsiteX10" fmla="*/ 2620652 w 7424498"/>
              <a:gd name="connsiteY10" fmla="*/ 6858000 h 6858000"/>
              <a:gd name="connsiteX11" fmla="*/ 0 w 7424498"/>
              <a:gd name="connsiteY11" fmla="*/ 6858000 h 6858000"/>
              <a:gd name="connsiteX12" fmla="*/ 2620230 w 7424498"/>
              <a:gd name="connsiteY12" fmla="*/ 0 h 6858000"/>
              <a:gd name="connsiteX0" fmla="*/ 2620230 w 7424498"/>
              <a:gd name="connsiteY0" fmla="*/ 0 h 6858000"/>
              <a:gd name="connsiteX1" fmla="*/ 2620652 w 7424498"/>
              <a:gd name="connsiteY1" fmla="*/ 542 h 6858000"/>
              <a:gd name="connsiteX2" fmla="*/ 2620652 w 7424498"/>
              <a:gd name="connsiteY2" fmla="*/ 0 h 6858000"/>
              <a:gd name="connsiteX3" fmla="*/ 7403184 w 7424498"/>
              <a:gd name="connsiteY3" fmla="*/ 0 h 6858000"/>
              <a:gd name="connsiteX4" fmla="*/ 7403184 w 7424498"/>
              <a:gd name="connsiteY4" fmla="*/ 6148303 h 6858000"/>
              <a:gd name="connsiteX5" fmla="*/ 7424498 w 7424498"/>
              <a:gd name="connsiteY5" fmla="*/ 6858000 h 6858000"/>
              <a:gd name="connsiteX6" fmla="*/ 7403184 w 7424498"/>
              <a:gd name="connsiteY6" fmla="*/ 6858000 h 6858000"/>
              <a:gd name="connsiteX7" fmla="*/ 7403184 w 7424498"/>
              <a:gd name="connsiteY7" fmla="*/ 6857999 h 6858000"/>
              <a:gd name="connsiteX8" fmla="*/ 2620652 w 7424498"/>
              <a:gd name="connsiteY8" fmla="*/ 6857999 h 6858000"/>
              <a:gd name="connsiteX9" fmla="*/ 2620652 w 7424498"/>
              <a:gd name="connsiteY9" fmla="*/ 6858000 h 6858000"/>
              <a:gd name="connsiteX10" fmla="*/ 0 w 7424498"/>
              <a:gd name="connsiteY10" fmla="*/ 6858000 h 6858000"/>
              <a:gd name="connsiteX11" fmla="*/ 2620230 w 7424498"/>
              <a:gd name="connsiteY11" fmla="*/ 0 h 6858000"/>
              <a:gd name="connsiteX0" fmla="*/ 2620230 w 7424498"/>
              <a:gd name="connsiteY0" fmla="*/ 0 h 6858000"/>
              <a:gd name="connsiteX1" fmla="*/ 2620652 w 7424498"/>
              <a:gd name="connsiteY1" fmla="*/ 542 h 6858000"/>
              <a:gd name="connsiteX2" fmla="*/ 2620652 w 7424498"/>
              <a:gd name="connsiteY2" fmla="*/ 0 h 6858000"/>
              <a:gd name="connsiteX3" fmla="*/ 7403184 w 7424498"/>
              <a:gd name="connsiteY3" fmla="*/ 0 h 6858000"/>
              <a:gd name="connsiteX4" fmla="*/ 7403184 w 7424498"/>
              <a:gd name="connsiteY4" fmla="*/ 6148303 h 6858000"/>
              <a:gd name="connsiteX5" fmla="*/ 7424498 w 7424498"/>
              <a:gd name="connsiteY5" fmla="*/ 6858000 h 6858000"/>
              <a:gd name="connsiteX6" fmla="*/ 7403184 w 7424498"/>
              <a:gd name="connsiteY6" fmla="*/ 6858000 h 6858000"/>
              <a:gd name="connsiteX7" fmla="*/ 2620652 w 7424498"/>
              <a:gd name="connsiteY7" fmla="*/ 6857999 h 6858000"/>
              <a:gd name="connsiteX8" fmla="*/ 2620652 w 7424498"/>
              <a:gd name="connsiteY8" fmla="*/ 6858000 h 6858000"/>
              <a:gd name="connsiteX9" fmla="*/ 0 w 7424498"/>
              <a:gd name="connsiteY9" fmla="*/ 6858000 h 6858000"/>
              <a:gd name="connsiteX10" fmla="*/ 2620230 w 7424498"/>
              <a:gd name="connsiteY10" fmla="*/ 0 h 6858000"/>
              <a:gd name="connsiteX0" fmla="*/ 2620230 w 7424498"/>
              <a:gd name="connsiteY0" fmla="*/ 0 h 6858000"/>
              <a:gd name="connsiteX1" fmla="*/ 2620652 w 7424498"/>
              <a:gd name="connsiteY1" fmla="*/ 542 h 6858000"/>
              <a:gd name="connsiteX2" fmla="*/ 2620652 w 7424498"/>
              <a:gd name="connsiteY2" fmla="*/ 0 h 6858000"/>
              <a:gd name="connsiteX3" fmla="*/ 7403184 w 7424498"/>
              <a:gd name="connsiteY3" fmla="*/ 0 h 6858000"/>
              <a:gd name="connsiteX4" fmla="*/ 7403184 w 7424498"/>
              <a:gd name="connsiteY4" fmla="*/ 6148303 h 6858000"/>
              <a:gd name="connsiteX5" fmla="*/ 7424498 w 7424498"/>
              <a:gd name="connsiteY5" fmla="*/ 6858000 h 6858000"/>
              <a:gd name="connsiteX6" fmla="*/ 2620652 w 7424498"/>
              <a:gd name="connsiteY6" fmla="*/ 6857999 h 6858000"/>
              <a:gd name="connsiteX7" fmla="*/ 2620652 w 7424498"/>
              <a:gd name="connsiteY7" fmla="*/ 6858000 h 6858000"/>
              <a:gd name="connsiteX8" fmla="*/ 0 w 7424498"/>
              <a:gd name="connsiteY8" fmla="*/ 6858000 h 6858000"/>
              <a:gd name="connsiteX9" fmla="*/ 2620230 w 7424498"/>
              <a:gd name="connsiteY9" fmla="*/ 0 h 6858000"/>
              <a:gd name="connsiteX0" fmla="*/ 2620230 w 7409426"/>
              <a:gd name="connsiteY0" fmla="*/ 0 h 6868048"/>
              <a:gd name="connsiteX1" fmla="*/ 2620652 w 7409426"/>
              <a:gd name="connsiteY1" fmla="*/ 542 h 6868048"/>
              <a:gd name="connsiteX2" fmla="*/ 2620652 w 7409426"/>
              <a:gd name="connsiteY2" fmla="*/ 0 h 6868048"/>
              <a:gd name="connsiteX3" fmla="*/ 7403184 w 7409426"/>
              <a:gd name="connsiteY3" fmla="*/ 0 h 6868048"/>
              <a:gd name="connsiteX4" fmla="*/ 7403184 w 7409426"/>
              <a:gd name="connsiteY4" fmla="*/ 6148303 h 6868048"/>
              <a:gd name="connsiteX5" fmla="*/ 7409426 w 7409426"/>
              <a:gd name="connsiteY5" fmla="*/ 6868048 h 6868048"/>
              <a:gd name="connsiteX6" fmla="*/ 2620652 w 7409426"/>
              <a:gd name="connsiteY6" fmla="*/ 6857999 h 6868048"/>
              <a:gd name="connsiteX7" fmla="*/ 2620652 w 7409426"/>
              <a:gd name="connsiteY7" fmla="*/ 6858000 h 6868048"/>
              <a:gd name="connsiteX8" fmla="*/ 0 w 7409426"/>
              <a:gd name="connsiteY8" fmla="*/ 6858000 h 6868048"/>
              <a:gd name="connsiteX9" fmla="*/ 2620230 w 7409426"/>
              <a:gd name="connsiteY9" fmla="*/ 0 h 6868048"/>
              <a:gd name="connsiteX0" fmla="*/ 2620230 w 7409426"/>
              <a:gd name="connsiteY0" fmla="*/ 0 h 6868048"/>
              <a:gd name="connsiteX1" fmla="*/ 2620652 w 7409426"/>
              <a:gd name="connsiteY1" fmla="*/ 542 h 6868048"/>
              <a:gd name="connsiteX2" fmla="*/ 2620652 w 7409426"/>
              <a:gd name="connsiteY2" fmla="*/ 0 h 6868048"/>
              <a:gd name="connsiteX3" fmla="*/ 7403184 w 7409426"/>
              <a:gd name="connsiteY3" fmla="*/ 0 h 6868048"/>
              <a:gd name="connsiteX4" fmla="*/ 7409426 w 7409426"/>
              <a:gd name="connsiteY4" fmla="*/ 6868048 h 6868048"/>
              <a:gd name="connsiteX5" fmla="*/ 2620652 w 7409426"/>
              <a:gd name="connsiteY5" fmla="*/ 6857999 h 6868048"/>
              <a:gd name="connsiteX6" fmla="*/ 2620652 w 7409426"/>
              <a:gd name="connsiteY6" fmla="*/ 6858000 h 6868048"/>
              <a:gd name="connsiteX7" fmla="*/ 0 w 7409426"/>
              <a:gd name="connsiteY7" fmla="*/ 6858000 h 6868048"/>
              <a:gd name="connsiteX8" fmla="*/ 2620230 w 7409426"/>
              <a:gd name="connsiteY8" fmla="*/ 0 h 6868048"/>
              <a:gd name="connsiteX0" fmla="*/ 2620230 w 7419474"/>
              <a:gd name="connsiteY0" fmla="*/ 0 h 6873072"/>
              <a:gd name="connsiteX1" fmla="*/ 2620652 w 7419474"/>
              <a:gd name="connsiteY1" fmla="*/ 542 h 6873072"/>
              <a:gd name="connsiteX2" fmla="*/ 2620652 w 7419474"/>
              <a:gd name="connsiteY2" fmla="*/ 0 h 6873072"/>
              <a:gd name="connsiteX3" fmla="*/ 7403184 w 7419474"/>
              <a:gd name="connsiteY3" fmla="*/ 0 h 6873072"/>
              <a:gd name="connsiteX4" fmla="*/ 7419474 w 7419474"/>
              <a:gd name="connsiteY4" fmla="*/ 6873072 h 6873072"/>
              <a:gd name="connsiteX5" fmla="*/ 2620652 w 7419474"/>
              <a:gd name="connsiteY5" fmla="*/ 6857999 h 6873072"/>
              <a:gd name="connsiteX6" fmla="*/ 2620652 w 7419474"/>
              <a:gd name="connsiteY6" fmla="*/ 6858000 h 6873072"/>
              <a:gd name="connsiteX7" fmla="*/ 0 w 7419474"/>
              <a:gd name="connsiteY7" fmla="*/ 6858000 h 6873072"/>
              <a:gd name="connsiteX8" fmla="*/ 2620230 w 7419474"/>
              <a:gd name="connsiteY8" fmla="*/ 0 h 6873072"/>
              <a:gd name="connsiteX0" fmla="*/ 2620230 w 7409425"/>
              <a:gd name="connsiteY0" fmla="*/ 0 h 6863024"/>
              <a:gd name="connsiteX1" fmla="*/ 2620652 w 7409425"/>
              <a:gd name="connsiteY1" fmla="*/ 542 h 6863024"/>
              <a:gd name="connsiteX2" fmla="*/ 2620652 w 7409425"/>
              <a:gd name="connsiteY2" fmla="*/ 0 h 6863024"/>
              <a:gd name="connsiteX3" fmla="*/ 7403184 w 7409425"/>
              <a:gd name="connsiteY3" fmla="*/ 0 h 6863024"/>
              <a:gd name="connsiteX4" fmla="*/ 7409425 w 7409425"/>
              <a:gd name="connsiteY4" fmla="*/ 6863024 h 6863024"/>
              <a:gd name="connsiteX5" fmla="*/ 2620652 w 7409425"/>
              <a:gd name="connsiteY5" fmla="*/ 6857999 h 6863024"/>
              <a:gd name="connsiteX6" fmla="*/ 2620652 w 7409425"/>
              <a:gd name="connsiteY6" fmla="*/ 6858000 h 6863024"/>
              <a:gd name="connsiteX7" fmla="*/ 0 w 7409425"/>
              <a:gd name="connsiteY7" fmla="*/ 6858000 h 6863024"/>
              <a:gd name="connsiteX8" fmla="*/ 2620230 w 7409425"/>
              <a:gd name="connsiteY8" fmla="*/ 0 h 6863024"/>
              <a:gd name="connsiteX0" fmla="*/ 2620230 w 7417663"/>
              <a:gd name="connsiteY0" fmla="*/ 0 h 6879499"/>
              <a:gd name="connsiteX1" fmla="*/ 2620652 w 7417663"/>
              <a:gd name="connsiteY1" fmla="*/ 542 h 6879499"/>
              <a:gd name="connsiteX2" fmla="*/ 2620652 w 7417663"/>
              <a:gd name="connsiteY2" fmla="*/ 0 h 6879499"/>
              <a:gd name="connsiteX3" fmla="*/ 7403184 w 7417663"/>
              <a:gd name="connsiteY3" fmla="*/ 0 h 6879499"/>
              <a:gd name="connsiteX4" fmla="*/ 7417663 w 7417663"/>
              <a:gd name="connsiteY4" fmla="*/ 6879499 h 6879499"/>
              <a:gd name="connsiteX5" fmla="*/ 2620652 w 7417663"/>
              <a:gd name="connsiteY5" fmla="*/ 6857999 h 6879499"/>
              <a:gd name="connsiteX6" fmla="*/ 2620652 w 7417663"/>
              <a:gd name="connsiteY6" fmla="*/ 6858000 h 6879499"/>
              <a:gd name="connsiteX7" fmla="*/ 0 w 7417663"/>
              <a:gd name="connsiteY7" fmla="*/ 6858000 h 6879499"/>
              <a:gd name="connsiteX8" fmla="*/ 2620230 w 7417663"/>
              <a:gd name="connsiteY8" fmla="*/ 0 h 6879499"/>
              <a:gd name="connsiteX0" fmla="*/ 2636706 w 7434139"/>
              <a:gd name="connsiteY0" fmla="*/ 0 h 6882713"/>
              <a:gd name="connsiteX1" fmla="*/ 2637128 w 7434139"/>
              <a:gd name="connsiteY1" fmla="*/ 542 h 6882713"/>
              <a:gd name="connsiteX2" fmla="*/ 2637128 w 7434139"/>
              <a:gd name="connsiteY2" fmla="*/ 0 h 6882713"/>
              <a:gd name="connsiteX3" fmla="*/ 7419660 w 7434139"/>
              <a:gd name="connsiteY3" fmla="*/ 0 h 6882713"/>
              <a:gd name="connsiteX4" fmla="*/ 7434139 w 7434139"/>
              <a:gd name="connsiteY4" fmla="*/ 6879499 h 6882713"/>
              <a:gd name="connsiteX5" fmla="*/ 2637128 w 7434139"/>
              <a:gd name="connsiteY5" fmla="*/ 6857999 h 6882713"/>
              <a:gd name="connsiteX6" fmla="*/ 2637128 w 7434139"/>
              <a:gd name="connsiteY6" fmla="*/ 6858000 h 6882713"/>
              <a:gd name="connsiteX7" fmla="*/ 0 w 7434139"/>
              <a:gd name="connsiteY7" fmla="*/ 6882713 h 6882713"/>
              <a:gd name="connsiteX8" fmla="*/ 2636706 w 7434139"/>
              <a:gd name="connsiteY8" fmla="*/ 0 h 6882713"/>
              <a:gd name="connsiteX0" fmla="*/ 2636706 w 7444580"/>
              <a:gd name="connsiteY0" fmla="*/ 24714 h 6907427"/>
              <a:gd name="connsiteX1" fmla="*/ 2637128 w 7444580"/>
              <a:gd name="connsiteY1" fmla="*/ 25256 h 6907427"/>
              <a:gd name="connsiteX2" fmla="*/ 2637128 w 7444580"/>
              <a:gd name="connsiteY2" fmla="*/ 24714 h 6907427"/>
              <a:gd name="connsiteX3" fmla="*/ 7444374 w 7444580"/>
              <a:gd name="connsiteY3" fmla="*/ 0 h 6907427"/>
              <a:gd name="connsiteX4" fmla="*/ 7434139 w 7444580"/>
              <a:gd name="connsiteY4" fmla="*/ 6904213 h 6907427"/>
              <a:gd name="connsiteX5" fmla="*/ 2637128 w 7444580"/>
              <a:gd name="connsiteY5" fmla="*/ 6882713 h 6907427"/>
              <a:gd name="connsiteX6" fmla="*/ 2637128 w 7444580"/>
              <a:gd name="connsiteY6" fmla="*/ 6882714 h 6907427"/>
              <a:gd name="connsiteX7" fmla="*/ 0 w 7444580"/>
              <a:gd name="connsiteY7" fmla="*/ 6907427 h 6907427"/>
              <a:gd name="connsiteX8" fmla="*/ 2636706 w 7444580"/>
              <a:gd name="connsiteY8" fmla="*/ 24714 h 6907427"/>
              <a:gd name="connsiteX0" fmla="*/ 0 w 7444580"/>
              <a:gd name="connsiteY0" fmla="*/ 6907427 h 6907427"/>
              <a:gd name="connsiteX1" fmla="*/ 2637128 w 7444580"/>
              <a:gd name="connsiteY1" fmla="*/ 25256 h 6907427"/>
              <a:gd name="connsiteX2" fmla="*/ 2637128 w 7444580"/>
              <a:gd name="connsiteY2" fmla="*/ 24714 h 6907427"/>
              <a:gd name="connsiteX3" fmla="*/ 7444374 w 7444580"/>
              <a:gd name="connsiteY3" fmla="*/ 0 h 6907427"/>
              <a:gd name="connsiteX4" fmla="*/ 7434139 w 7444580"/>
              <a:gd name="connsiteY4" fmla="*/ 6904213 h 6907427"/>
              <a:gd name="connsiteX5" fmla="*/ 2637128 w 7444580"/>
              <a:gd name="connsiteY5" fmla="*/ 6882713 h 6907427"/>
              <a:gd name="connsiteX6" fmla="*/ 2637128 w 7444580"/>
              <a:gd name="connsiteY6" fmla="*/ 6882714 h 6907427"/>
              <a:gd name="connsiteX7" fmla="*/ 0 w 7444580"/>
              <a:gd name="connsiteY7" fmla="*/ 6907427 h 6907427"/>
              <a:gd name="connsiteX0" fmla="*/ 0 w 7444580"/>
              <a:gd name="connsiteY0" fmla="*/ 6907427 h 6907427"/>
              <a:gd name="connsiteX1" fmla="*/ 2637128 w 7444580"/>
              <a:gd name="connsiteY1" fmla="*/ 25256 h 6907427"/>
              <a:gd name="connsiteX2" fmla="*/ 2653603 w 7444580"/>
              <a:gd name="connsiteY2" fmla="*/ 8238 h 6907427"/>
              <a:gd name="connsiteX3" fmla="*/ 7444374 w 7444580"/>
              <a:gd name="connsiteY3" fmla="*/ 0 h 6907427"/>
              <a:gd name="connsiteX4" fmla="*/ 7434139 w 7444580"/>
              <a:gd name="connsiteY4" fmla="*/ 6904213 h 6907427"/>
              <a:gd name="connsiteX5" fmla="*/ 2637128 w 7444580"/>
              <a:gd name="connsiteY5" fmla="*/ 6882713 h 6907427"/>
              <a:gd name="connsiteX6" fmla="*/ 2637128 w 7444580"/>
              <a:gd name="connsiteY6" fmla="*/ 6882714 h 6907427"/>
              <a:gd name="connsiteX7" fmla="*/ 0 w 7444580"/>
              <a:gd name="connsiteY7" fmla="*/ 6907427 h 6907427"/>
              <a:gd name="connsiteX0" fmla="*/ 0 w 7444580"/>
              <a:gd name="connsiteY0" fmla="*/ 6907427 h 6907427"/>
              <a:gd name="connsiteX1" fmla="*/ 2637128 w 7444580"/>
              <a:gd name="connsiteY1" fmla="*/ 25256 h 6907427"/>
              <a:gd name="connsiteX2" fmla="*/ 7444374 w 7444580"/>
              <a:gd name="connsiteY2" fmla="*/ 0 h 6907427"/>
              <a:gd name="connsiteX3" fmla="*/ 7434139 w 7444580"/>
              <a:gd name="connsiteY3" fmla="*/ 6904213 h 6907427"/>
              <a:gd name="connsiteX4" fmla="*/ 2637128 w 7444580"/>
              <a:gd name="connsiteY4" fmla="*/ 6882713 h 6907427"/>
              <a:gd name="connsiteX5" fmla="*/ 2637128 w 7444580"/>
              <a:gd name="connsiteY5" fmla="*/ 6882714 h 6907427"/>
              <a:gd name="connsiteX6" fmla="*/ 0 w 7444580"/>
              <a:gd name="connsiteY6" fmla="*/ 6907427 h 6907427"/>
              <a:gd name="connsiteX0" fmla="*/ 0 w 7444580"/>
              <a:gd name="connsiteY0" fmla="*/ 6907427 h 6907427"/>
              <a:gd name="connsiteX1" fmla="*/ 2637128 w 7444580"/>
              <a:gd name="connsiteY1" fmla="*/ 25256 h 6907427"/>
              <a:gd name="connsiteX2" fmla="*/ 7444374 w 7444580"/>
              <a:gd name="connsiteY2" fmla="*/ 0 h 6907427"/>
              <a:gd name="connsiteX3" fmla="*/ 7434139 w 7444580"/>
              <a:gd name="connsiteY3" fmla="*/ 6904213 h 6907427"/>
              <a:gd name="connsiteX4" fmla="*/ 2637128 w 7444580"/>
              <a:gd name="connsiteY4" fmla="*/ 6882713 h 6907427"/>
              <a:gd name="connsiteX5" fmla="*/ 2637128 w 7444580"/>
              <a:gd name="connsiteY5" fmla="*/ 6882714 h 6907427"/>
              <a:gd name="connsiteX6" fmla="*/ 0 w 7444580"/>
              <a:gd name="connsiteY6" fmla="*/ 6907427 h 6907427"/>
              <a:gd name="connsiteX0" fmla="*/ 0 w 7444580"/>
              <a:gd name="connsiteY0" fmla="*/ 6907427 h 6907427"/>
              <a:gd name="connsiteX1" fmla="*/ 2628890 w 7444580"/>
              <a:gd name="connsiteY1" fmla="*/ 8780 h 6907427"/>
              <a:gd name="connsiteX2" fmla="*/ 7444374 w 7444580"/>
              <a:gd name="connsiteY2" fmla="*/ 0 h 6907427"/>
              <a:gd name="connsiteX3" fmla="*/ 7434139 w 7444580"/>
              <a:gd name="connsiteY3" fmla="*/ 6904213 h 6907427"/>
              <a:gd name="connsiteX4" fmla="*/ 2637128 w 7444580"/>
              <a:gd name="connsiteY4" fmla="*/ 6882713 h 6907427"/>
              <a:gd name="connsiteX5" fmla="*/ 2637128 w 7444580"/>
              <a:gd name="connsiteY5" fmla="*/ 6882714 h 6907427"/>
              <a:gd name="connsiteX6" fmla="*/ 0 w 7444580"/>
              <a:gd name="connsiteY6" fmla="*/ 6907427 h 6907427"/>
              <a:gd name="connsiteX0" fmla="*/ 0 w 7444580"/>
              <a:gd name="connsiteY0" fmla="*/ 6907427 h 6907427"/>
              <a:gd name="connsiteX1" fmla="*/ 2628890 w 7444580"/>
              <a:gd name="connsiteY1" fmla="*/ 8780 h 6907427"/>
              <a:gd name="connsiteX2" fmla="*/ 7444374 w 7444580"/>
              <a:gd name="connsiteY2" fmla="*/ 0 h 6907427"/>
              <a:gd name="connsiteX3" fmla="*/ 7434139 w 7444580"/>
              <a:gd name="connsiteY3" fmla="*/ 6904213 h 6907427"/>
              <a:gd name="connsiteX4" fmla="*/ 2637128 w 7444580"/>
              <a:gd name="connsiteY4" fmla="*/ 6882713 h 6907427"/>
              <a:gd name="connsiteX5" fmla="*/ 0 w 7444580"/>
              <a:gd name="connsiteY5" fmla="*/ 6907427 h 6907427"/>
              <a:gd name="connsiteX0" fmla="*/ 0 w 7444580"/>
              <a:gd name="connsiteY0" fmla="*/ 6907427 h 6907427"/>
              <a:gd name="connsiteX1" fmla="*/ 2628890 w 7444580"/>
              <a:gd name="connsiteY1" fmla="*/ 8780 h 6907427"/>
              <a:gd name="connsiteX2" fmla="*/ 7444374 w 7444580"/>
              <a:gd name="connsiteY2" fmla="*/ 0 h 6907427"/>
              <a:gd name="connsiteX3" fmla="*/ 7434139 w 7444580"/>
              <a:gd name="connsiteY3" fmla="*/ 6904213 h 6907427"/>
              <a:gd name="connsiteX4" fmla="*/ 0 w 7444580"/>
              <a:gd name="connsiteY4" fmla="*/ 6907427 h 6907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4580" h="6907427">
                <a:moveTo>
                  <a:pt x="0" y="6907427"/>
                </a:moveTo>
                <a:lnTo>
                  <a:pt x="2628890" y="8780"/>
                </a:lnTo>
                <a:lnTo>
                  <a:pt x="7444374" y="0"/>
                </a:lnTo>
                <a:cubicBezTo>
                  <a:pt x="7446455" y="2289349"/>
                  <a:pt x="7432058" y="4614864"/>
                  <a:pt x="7434139" y="6904213"/>
                </a:cubicBezTo>
                <a:lnTo>
                  <a:pt x="0" y="6907427"/>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4">
            <a:extLst>
              <a:ext uri="{FF2B5EF4-FFF2-40B4-BE49-F238E27FC236}">
                <a16:creationId xmlns:a16="http://schemas.microsoft.com/office/drawing/2014/main" id="{DFBDAFEC-58D3-446A-F7C3-8EC638D42E35}"/>
              </a:ext>
            </a:extLst>
          </p:cNvPr>
          <p:cNvSpPr>
            <a:spLocks noGrp="1"/>
          </p:cNvSpPr>
          <p:nvPr>
            <p:ph type="sldNum" sz="quarter" idx="12"/>
          </p:nvPr>
        </p:nvSpPr>
        <p:spPr/>
        <p:txBody>
          <a:bodyPr/>
          <a:lstStyle/>
          <a:p>
            <a:fld id="{BFD8233B-A364-4042-AC16-81D836698E38}" type="slidenum">
              <a:rPr lang="en-US" smtClean="0"/>
              <a:pPr/>
              <a:t>15</a:t>
            </a:fld>
            <a:endParaRPr lang="en-US"/>
          </a:p>
        </p:txBody>
      </p:sp>
      <p:sp>
        <p:nvSpPr>
          <p:cNvPr id="10" name="Title 9">
            <a:extLst>
              <a:ext uri="{FF2B5EF4-FFF2-40B4-BE49-F238E27FC236}">
                <a16:creationId xmlns:a16="http://schemas.microsoft.com/office/drawing/2014/main" id="{A115906D-AAF3-1E43-E34B-7F8205BCB0B8}"/>
              </a:ext>
            </a:extLst>
          </p:cNvPr>
          <p:cNvSpPr>
            <a:spLocks noGrp="1"/>
          </p:cNvSpPr>
          <p:nvPr>
            <p:ph type="title"/>
          </p:nvPr>
        </p:nvSpPr>
        <p:spPr>
          <a:xfrm>
            <a:off x="838200" y="977029"/>
            <a:ext cx="5908040" cy="877218"/>
          </a:xfrm>
        </p:spPr>
        <p:txBody>
          <a:bodyPr/>
          <a:lstStyle/>
          <a:p>
            <a:r>
              <a:rPr lang="en-US" dirty="0"/>
              <a:t>In-home services complement our center-based operations.</a:t>
            </a:r>
          </a:p>
        </p:txBody>
      </p:sp>
      <p:sp>
        <p:nvSpPr>
          <p:cNvPr id="8" name="Text Placeholder 10">
            <a:extLst>
              <a:ext uri="{FF2B5EF4-FFF2-40B4-BE49-F238E27FC236}">
                <a16:creationId xmlns:a16="http://schemas.microsoft.com/office/drawing/2014/main" id="{DBED1DCC-6EC0-BCF7-1E55-9C88553F83F2}"/>
              </a:ext>
            </a:extLst>
          </p:cNvPr>
          <p:cNvSpPr>
            <a:spLocks noGrp="1"/>
          </p:cNvSpPr>
          <p:nvPr>
            <p:ph type="body" sz="quarter" idx="13"/>
          </p:nvPr>
        </p:nvSpPr>
        <p:spPr>
          <a:xfrm>
            <a:off x="843439" y="2671383"/>
            <a:ext cx="4439761" cy="3475417"/>
          </a:xfrm>
        </p:spPr>
        <p:txBody>
          <a:bodyPr/>
          <a:lstStyle/>
          <a:p>
            <a:r>
              <a:rPr lang="en-US" sz="1800" dirty="0"/>
              <a:t>Task-based services address </a:t>
            </a:r>
            <a:br>
              <a:rPr lang="en-US" sz="1800" dirty="0"/>
            </a:br>
            <a:r>
              <a:rPr lang="en-US" sz="1800" dirty="0"/>
              <a:t>functional limitations of participants. </a:t>
            </a:r>
          </a:p>
          <a:p>
            <a:endParaRPr lang="en-US" sz="1800" dirty="0"/>
          </a:p>
          <a:p>
            <a:r>
              <a:rPr lang="en-US" sz="1800" dirty="0"/>
              <a:t>Together with the Health &amp; Safety Determination team, our Interdisciplinary Care Team (IDT) develops a plan to ensure each participant remains as safe as possible while living independently </a:t>
            </a:r>
            <a:br>
              <a:rPr lang="en-US" sz="1800" dirty="0"/>
            </a:br>
            <a:r>
              <a:rPr lang="en-US" sz="1800" dirty="0"/>
              <a:t>at home.</a:t>
            </a:r>
          </a:p>
        </p:txBody>
      </p:sp>
      <p:sp>
        <p:nvSpPr>
          <p:cNvPr id="2" name="TextBox 1">
            <a:extLst>
              <a:ext uri="{FF2B5EF4-FFF2-40B4-BE49-F238E27FC236}">
                <a16:creationId xmlns:a16="http://schemas.microsoft.com/office/drawing/2014/main" id="{DBE058FD-4DAB-0A0A-CCDD-29A238C526C8}"/>
              </a:ext>
            </a:extLst>
          </p:cNvPr>
          <p:cNvSpPr txBox="1"/>
          <p:nvPr/>
        </p:nvSpPr>
        <p:spPr>
          <a:xfrm>
            <a:off x="149629" y="127887"/>
            <a:ext cx="914400" cy="440574"/>
          </a:xfrm>
          <a:prstGeom prst="rect">
            <a:avLst/>
          </a:prstGeom>
        </p:spPr>
        <p:txBody>
          <a:bodyPr vert="horz" wrap="none" lIns="91440" tIns="45720" rIns="91440" bIns="45720" rtlCol="0">
            <a:noAutofit/>
          </a:bodyPr>
          <a:lstStyle/>
          <a:p>
            <a:pPr algn="l"/>
            <a:r>
              <a:rPr lang="en-US" sz="2000" b="1" dirty="0">
                <a:solidFill>
                  <a:schemeClr val="bg1"/>
                </a:solidFill>
                <a:latin typeface="Arial" panose="020B0604020202020204" pitchFamily="34" charset="0"/>
                <a:cs typeface="Arial" panose="020B0604020202020204" pitchFamily="34" charset="0"/>
              </a:rPr>
              <a:t>NEW</a:t>
            </a:r>
          </a:p>
        </p:txBody>
      </p:sp>
    </p:spTree>
    <p:extLst>
      <p:ext uri="{BB962C8B-B14F-4D97-AF65-F5344CB8AC3E}">
        <p14:creationId xmlns:p14="http://schemas.microsoft.com/office/powerpoint/2010/main" val="30221122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FB75F82B-BB42-08F8-F153-F351DF057596}"/>
              </a:ext>
            </a:extLst>
          </p:cNvPr>
          <p:cNvSpPr/>
          <p:nvPr/>
        </p:nvSpPr>
        <p:spPr>
          <a:xfrm flipH="1" flipV="1">
            <a:off x="-18679" y="-19690"/>
            <a:ext cx="7444580" cy="6907427"/>
          </a:xfrm>
          <a:custGeom>
            <a:avLst/>
            <a:gdLst>
              <a:gd name="connsiteX0" fmla="*/ 2620230 w 7424498"/>
              <a:gd name="connsiteY0" fmla="*/ 0 h 6858000"/>
              <a:gd name="connsiteX1" fmla="*/ 2620652 w 7424498"/>
              <a:gd name="connsiteY1" fmla="*/ 542 h 6858000"/>
              <a:gd name="connsiteX2" fmla="*/ 2620652 w 7424498"/>
              <a:gd name="connsiteY2" fmla="*/ 0 h 6858000"/>
              <a:gd name="connsiteX3" fmla="*/ 7403184 w 7424498"/>
              <a:gd name="connsiteY3" fmla="*/ 0 h 6858000"/>
              <a:gd name="connsiteX4" fmla="*/ 7403184 w 7424498"/>
              <a:gd name="connsiteY4" fmla="*/ 6148303 h 6858000"/>
              <a:gd name="connsiteX5" fmla="*/ 7424498 w 7424498"/>
              <a:gd name="connsiteY5" fmla="*/ 6175702 h 6858000"/>
              <a:gd name="connsiteX6" fmla="*/ 7424498 w 7424498"/>
              <a:gd name="connsiteY6" fmla="*/ 6858000 h 6858000"/>
              <a:gd name="connsiteX7" fmla="*/ 7403184 w 7424498"/>
              <a:gd name="connsiteY7" fmla="*/ 6858000 h 6858000"/>
              <a:gd name="connsiteX8" fmla="*/ 7403184 w 7424498"/>
              <a:gd name="connsiteY8" fmla="*/ 6857999 h 6858000"/>
              <a:gd name="connsiteX9" fmla="*/ 2620652 w 7424498"/>
              <a:gd name="connsiteY9" fmla="*/ 6857999 h 6858000"/>
              <a:gd name="connsiteX10" fmla="*/ 2620652 w 7424498"/>
              <a:gd name="connsiteY10" fmla="*/ 6858000 h 6858000"/>
              <a:gd name="connsiteX11" fmla="*/ 0 w 7424498"/>
              <a:gd name="connsiteY11" fmla="*/ 6858000 h 6858000"/>
              <a:gd name="connsiteX12" fmla="*/ 2620230 w 7424498"/>
              <a:gd name="connsiteY12" fmla="*/ 0 h 6858000"/>
              <a:gd name="connsiteX0" fmla="*/ 2620230 w 7424498"/>
              <a:gd name="connsiteY0" fmla="*/ 0 h 6858000"/>
              <a:gd name="connsiteX1" fmla="*/ 2620652 w 7424498"/>
              <a:gd name="connsiteY1" fmla="*/ 542 h 6858000"/>
              <a:gd name="connsiteX2" fmla="*/ 2620652 w 7424498"/>
              <a:gd name="connsiteY2" fmla="*/ 0 h 6858000"/>
              <a:gd name="connsiteX3" fmla="*/ 7403184 w 7424498"/>
              <a:gd name="connsiteY3" fmla="*/ 0 h 6858000"/>
              <a:gd name="connsiteX4" fmla="*/ 7403184 w 7424498"/>
              <a:gd name="connsiteY4" fmla="*/ 6148303 h 6858000"/>
              <a:gd name="connsiteX5" fmla="*/ 7424498 w 7424498"/>
              <a:gd name="connsiteY5" fmla="*/ 6858000 h 6858000"/>
              <a:gd name="connsiteX6" fmla="*/ 7403184 w 7424498"/>
              <a:gd name="connsiteY6" fmla="*/ 6858000 h 6858000"/>
              <a:gd name="connsiteX7" fmla="*/ 7403184 w 7424498"/>
              <a:gd name="connsiteY7" fmla="*/ 6857999 h 6858000"/>
              <a:gd name="connsiteX8" fmla="*/ 2620652 w 7424498"/>
              <a:gd name="connsiteY8" fmla="*/ 6857999 h 6858000"/>
              <a:gd name="connsiteX9" fmla="*/ 2620652 w 7424498"/>
              <a:gd name="connsiteY9" fmla="*/ 6858000 h 6858000"/>
              <a:gd name="connsiteX10" fmla="*/ 0 w 7424498"/>
              <a:gd name="connsiteY10" fmla="*/ 6858000 h 6858000"/>
              <a:gd name="connsiteX11" fmla="*/ 2620230 w 7424498"/>
              <a:gd name="connsiteY11" fmla="*/ 0 h 6858000"/>
              <a:gd name="connsiteX0" fmla="*/ 2620230 w 7424498"/>
              <a:gd name="connsiteY0" fmla="*/ 0 h 6858000"/>
              <a:gd name="connsiteX1" fmla="*/ 2620652 w 7424498"/>
              <a:gd name="connsiteY1" fmla="*/ 542 h 6858000"/>
              <a:gd name="connsiteX2" fmla="*/ 2620652 w 7424498"/>
              <a:gd name="connsiteY2" fmla="*/ 0 h 6858000"/>
              <a:gd name="connsiteX3" fmla="*/ 7403184 w 7424498"/>
              <a:gd name="connsiteY3" fmla="*/ 0 h 6858000"/>
              <a:gd name="connsiteX4" fmla="*/ 7403184 w 7424498"/>
              <a:gd name="connsiteY4" fmla="*/ 6148303 h 6858000"/>
              <a:gd name="connsiteX5" fmla="*/ 7424498 w 7424498"/>
              <a:gd name="connsiteY5" fmla="*/ 6858000 h 6858000"/>
              <a:gd name="connsiteX6" fmla="*/ 7403184 w 7424498"/>
              <a:gd name="connsiteY6" fmla="*/ 6858000 h 6858000"/>
              <a:gd name="connsiteX7" fmla="*/ 2620652 w 7424498"/>
              <a:gd name="connsiteY7" fmla="*/ 6857999 h 6858000"/>
              <a:gd name="connsiteX8" fmla="*/ 2620652 w 7424498"/>
              <a:gd name="connsiteY8" fmla="*/ 6858000 h 6858000"/>
              <a:gd name="connsiteX9" fmla="*/ 0 w 7424498"/>
              <a:gd name="connsiteY9" fmla="*/ 6858000 h 6858000"/>
              <a:gd name="connsiteX10" fmla="*/ 2620230 w 7424498"/>
              <a:gd name="connsiteY10" fmla="*/ 0 h 6858000"/>
              <a:gd name="connsiteX0" fmla="*/ 2620230 w 7424498"/>
              <a:gd name="connsiteY0" fmla="*/ 0 h 6858000"/>
              <a:gd name="connsiteX1" fmla="*/ 2620652 w 7424498"/>
              <a:gd name="connsiteY1" fmla="*/ 542 h 6858000"/>
              <a:gd name="connsiteX2" fmla="*/ 2620652 w 7424498"/>
              <a:gd name="connsiteY2" fmla="*/ 0 h 6858000"/>
              <a:gd name="connsiteX3" fmla="*/ 7403184 w 7424498"/>
              <a:gd name="connsiteY3" fmla="*/ 0 h 6858000"/>
              <a:gd name="connsiteX4" fmla="*/ 7403184 w 7424498"/>
              <a:gd name="connsiteY4" fmla="*/ 6148303 h 6858000"/>
              <a:gd name="connsiteX5" fmla="*/ 7424498 w 7424498"/>
              <a:gd name="connsiteY5" fmla="*/ 6858000 h 6858000"/>
              <a:gd name="connsiteX6" fmla="*/ 2620652 w 7424498"/>
              <a:gd name="connsiteY6" fmla="*/ 6857999 h 6858000"/>
              <a:gd name="connsiteX7" fmla="*/ 2620652 w 7424498"/>
              <a:gd name="connsiteY7" fmla="*/ 6858000 h 6858000"/>
              <a:gd name="connsiteX8" fmla="*/ 0 w 7424498"/>
              <a:gd name="connsiteY8" fmla="*/ 6858000 h 6858000"/>
              <a:gd name="connsiteX9" fmla="*/ 2620230 w 7424498"/>
              <a:gd name="connsiteY9" fmla="*/ 0 h 6858000"/>
              <a:gd name="connsiteX0" fmla="*/ 2620230 w 7409426"/>
              <a:gd name="connsiteY0" fmla="*/ 0 h 6868048"/>
              <a:gd name="connsiteX1" fmla="*/ 2620652 w 7409426"/>
              <a:gd name="connsiteY1" fmla="*/ 542 h 6868048"/>
              <a:gd name="connsiteX2" fmla="*/ 2620652 w 7409426"/>
              <a:gd name="connsiteY2" fmla="*/ 0 h 6868048"/>
              <a:gd name="connsiteX3" fmla="*/ 7403184 w 7409426"/>
              <a:gd name="connsiteY3" fmla="*/ 0 h 6868048"/>
              <a:gd name="connsiteX4" fmla="*/ 7403184 w 7409426"/>
              <a:gd name="connsiteY4" fmla="*/ 6148303 h 6868048"/>
              <a:gd name="connsiteX5" fmla="*/ 7409426 w 7409426"/>
              <a:gd name="connsiteY5" fmla="*/ 6868048 h 6868048"/>
              <a:gd name="connsiteX6" fmla="*/ 2620652 w 7409426"/>
              <a:gd name="connsiteY6" fmla="*/ 6857999 h 6868048"/>
              <a:gd name="connsiteX7" fmla="*/ 2620652 w 7409426"/>
              <a:gd name="connsiteY7" fmla="*/ 6858000 h 6868048"/>
              <a:gd name="connsiteX8" fmla="*/ 0 w 7409426"/>
              <a:gd name="connsiteY8" fmla="*/ 6858000 h 6868048"/>
              <a:gd name="connsiteX9" fmla="*/ 2620230 w 7409426"/>
              <a:gd name="connsiteY9" fmla="*/ 0 h 6868048"/>
              <a:gd name="connsiteX0" fmla="*/ 2620230 w 7409426"/>
              <a:gd name="connsiteY0" fmla="*/ 0 h 6868048"/>
              <a:gd name="connsiteX1" fmla="*/ 2620652 w 7409426"/>
              <a:gd name="connsiteY1" fmla="*/ 542 h 6868048"/>
              <a:gd name="connsiteX2" fmla="*/ 2620652 w 7409426"/>
              <a:gd name="connsiteY2" fmla="*/ 0 h 6868048"/>
              <a:gd name="connsiteX3" fmla="*/ 7403184 w 7409426"/>
              <a:gd name="connsiteY3" fmla="*/ 0 h 6868048"/>
              <a:gd name="connsiteX4" fmla="*/ 7409426 w 7409426"/>
              <a:gd name="connsiteY4" fmla="*/ 6868048 h 6868048"/>
              <a:gd name="connsiteX5" fmla="*/ 2620652 w 7409426"/>
              <a:gd name="connsiteY5" fmla="*/ 6857999 h 6868048"/>
              <a:gd name="connsiteX6" fmla="*/ 2620652 w 7409426"/>
              <a:gd name="connsiteY6" fmla="*/ 6858000 h 6868048"/>
              <a:gd name="connsiteX7" fmla="*/ 0 w 7409426"/>
              <a:gd name="connsiteY7" fmla="*/ 6858000 h 6868048"/>
              <a:gd name="connsiteX8" fmla="*/ 2620230 w 7409426"/>
              <a:gd name="connsiteY8" fmla="*/ 0 h 6868048"/>
              <a:gd name="connsiteX0" fmla="*/ 2620230 w 7419474"/>
              <a:gd name="connsiteY0" fmla="*/ 0 h 6873072"/>
              <a:gd name="connsiteX1" fmla="*/ 2620652 w 7419474"/>
              <a:gd name="connsiteY1" fmla="*/ 542 h 6873072"/>
              <a:gd name="connsiteX2" fmla="*/ 2620652 w 7419474"/>
              <a:gd name="connsiteY2" fmla="*/ 0 h 6873072"/>
              <a:gd name="connsiteX3" fmla="*/ 7403184 w 7419474"/>
              <a:gd name="connsiteY3" fmla="*/ 0 h 6873072"/>
              <a:gd name="connsiteX4" fmla="*/ 7419474 w 7419474"/>
              <a:gd name="connsiteY4" fmla="*/ 6873072 h 6873072"/>
              <a:gd name="connsiteX5" fmla="*/ 2620652 w 7419474"/>
              <a:gd name="connsiteY5" fmla="*/ 6857999 h 6873072"/>
              <a:gd name="connsiteX6" fmla="*/ 2620652 w 7419474"/>
              <a:gd name="connsiteY6" fmla="*/ 6858000 h 6873072"/>
              <a:gd name="connsiteX7" fmla="*/ 0 w 7419474"/>
              <a:gd name="connsiteY7" fmla="*/ 6858000 h 6873072"/>
              <a:gd name="connsiteX8" fmla="*/ 2620230 w 7419474"/>
              <a:gd name="connsiteY8" fmla="*/ 0 h 6873072"/>
              <a:gd name="connsiteX0" fmla="*/ 2620230 w 7409425"/>
              <a:gd name="connsiteY0" fmla="*/ 0 h 6863024"/>
              <a:gd name="connsiteX1" fmla="*/ 2620652 w 7409425"/>
              <a:gd name="connsiteY1" fmla="*/ 542 h 6863024"/>
              <a:gd name="connsiteX2" fmla="*/ 2620652 w 7409425"/>
              <a:gd name="connsiteY2" fmla="*/ 0 h 6863024"/>
              <a:gd name="connsiteX3" fmla="*/ 7403184 w 7409425"/>
              <a:gd name="connsiteY3" fmla="*/ 0 h 6863024"/>
              <a:gd name="connsiteX4" fmla="*/ 7409425 w 7409425"/>
              <a:gd name="connsiteY4" fmla="*/ 6863024 h 6863024"/>
              <a:gd name="connsiteX5" fmla="*/ 2620652 w 7409425"/>
              <a:gd name="connsiteY5" fmla="*/ 6857999 h 6863024"/>
              <a:gd name="connsiteX6" fmla="*/ 2620652 w 7409425"/>
              <a:gd name="connsiteY6" fmla="*/ 6858000 h 6863024"/>
              <a:gd name="connsiteX7" fmla="*/ 0 w 7409425"/>
              <a:gd name="connsiteY7" fmla="*/ 6858000 h 6863024"/>
              <a:gd name="connsiteX8" fmla="*/ 2620230 w 7409425"/>
              <a:gd name="connsiteY8" fmla="*/ 0 h 6863024"/>
              <a:gd name="connsiteX0" fmla="*/ 2620230 w 7417663"/>
              <a:gd name="connsiteY0" fmla="*/ 0 h 6879499"/>
              <a:gd name="connsiteX1" fmla="*/ 2620652 w 7417663"/>
              <a:gd name="connsiteY1" fmla="*/ 542 h 6879499"/>
              <a:gd name="connsiteX2" fmla="*/ 2620652 w 7417663"/>
              <a:gd name="connsiteY2" fmla="*/ 0 h 6879499"/>
              <a:gd name="connsiteX3" fmla="*/ 7403184 w 7417663"/>
              <a:gd name="connsiteY3" fmla="*/ 0 h 6879499"/>
              <a:gd name="connsiteX4" fmla="*/ 7417663 w 7417663"/>
              <a:gd name="connsiteY4" fmla="*/ 6879499 h 6879499"/>
              <a:gd name="connsiteX5" fmla="*/ 2620652 w 7417663"/>
              <a:gd name="connsiteY5" fmla="*/ 6857999 h 6879499"/>
              <a:gd name="connsiteX6" fmla="*/ 2620652 w 7417663"/>
              <a:gd name="connsiteY6" fmla="*/ 6858000 h 6879499"/>
              <a:gd name="connsiteX7" fmla="*/ 0 w 7417663"/>
              <a:gd name="connsiteY7" fmla="*/ 6858000 h 6879499"/>
              <a:gd name="connsiteX8" fmla="*/ 2620230 w 7417663"/>
              <a:gd name="connsiteY8" fmla="*/ 0 h 6879499"/>
              <a:gd name="connsiteX0" fmla="*/ 2636706 w 7434139"/>
              <a:gd name="connsiteY0" fmla="*/ 0 h 6882713"/>
              <a:gd name="connsiteX1" fmla="*/ 2637128 w 7434139"/>
              <a:gd name="connsiteY1" fmla="*/ 542 h 6882713"/>
              <a:gd name="connsiteX2" fmla="*/ 2637128 w 7434139"/>
              <a:gd name="connsiteY2" fmla="*/ 0 h 6882713"/>
              <a:gd name="connsiteX3" fmla="*/ 7419660 w 7434139"/>
              <a:gd name="connsiteY3" fmla="*/ 0 h 6882713"/>
              <a:gd name="connsiteX4" fmla="*/ 7434139 w 7434139"/>
              <a:gd name="connsiteY4" fmla="*/ 6879499 h 6882713"/>
              <a:gd name="connsiteX5" fmla="*/ 2637128 w 7434139"/>
              <a:gd name="connsiteY5" fmla="*/ 6857999 h 6882713"/>
              <a:gd name="connsiteX6" fmla="*/ 2637128 w 7434139"/>
              <a:gd name="connsiteY6" fmla="*/ 6858000 h 6882713"/>
              <a:gd name="connsiteX7" fmla="*/ 0 w 7434139"/>
              <a:gd name="connsiteY7" fmla="*/ 6882713 h 6882713"/>
              <a:gd name="connsiteX8" fmla="*/ 2636706 w 7434139"/>
              <a:gd name="connsiteY8" fmla="*/ 0 h 6882713"/>
              <a:gd name="connsiteX0" fmla="*/ 2636706 w 7444580"/>
              <a:gd name="connsiteY0" fmla="*/ 24714 h 6907427"/>
              <a:gd name="connsiteX1" fmla="*/ 2637128 w 7444580"/>
              <a:gd name="connsiteY1" fmla="*/ 25256 h 6907427"/>
              <a:gd name="connsiteX2" fmla="*/ 2637128 w 7444580"/>
              <a:gd name="connsiteY2" fmla="*/ 24714 h 6907427"/>
              <a:gd name="connsiteX3" fmla="*/ 7444374 w 7444580"/>
              <a:gd name="connsiteY3" fmla="*/ 0 h 6907427"/>
              <a:gd name="connsiteX4" fmla="*/ 7434139 w 7444580"/>
              <a:gd name="connsiteY4" fmla="*/ 6904213 h 6907427"/>
              <a:gd name="connsiteX5" fmla="*/ 2637128 w 7444580"/>
              <a:gd name="connsiteY5" fmla="*/ 6882713 h 6907427"/>
              <a:gd name="connsiteX6" fmla="*/ 2637128 w 7444580"/>
              <a:gd name="connsiteY6" fmla="*/ 6882714 h 6907427"/>
              <a:gd name="connsiteX7" fmla="*/ 0 w 7444580"/>
              <a:gd name="connsiteY7" fmla="*/ 6907427 h 6907427"/>
              <a:gd name="connsiteX8" fmla="*/ 2636706 w 7444580"/>
              <a:gd name="connsiteY8" fmla="*/ 24714 h 6907427"/>
              <a:gd name="connsiteX0" fmla="*/ 0 w 7444580"/>
              <a:gd name="connsiteY0" fmla="*/ 6907427 h 6907427"/>
              <a:gd name="connsiteX1" fmla="*/ 2637128 w 7444580"/>
              <a:gd name="connsiteY1" fmla="*/ 25256 h 6907427"/>
              <a:gd name="connsiteX2" fmla="*/ 2637128 w 7444580"/>
              <a:gd name="connsiteY2" fmla="*/ 24714 h 6907427"/>
              <a:gd name="connsiteX3" fmla="*/ 7444374 w 7444580"/>
              <a:gd name="connsiteY3" fmla="*/ 0 h 6907427"/>
              <a:gd name="connsiteX4" fmla="*/ 7434139 w 7444580"/>
              <a:gd name="connsiteY4" fmla="*/ 6904213 h 6907427"/>
              <a:gd name="connsiteX5" fmla="*/ 2637128 w 7444580"/>
              <a:gd name="connsiteY5" fmla="*/ 6882713 h 6907427"/>
              <a:gd name="connsiteX6" fmla="*/ 2637128 w 7444580"/>
              <a:gd name="connsiteY6" fmla="*/ 6882714 h 6907427"/>
              <a:gd name="connsiteX7" fmla="*/ 0 w 7444580"/>
              <a:gd name="connsiteY7" fmla="*/ 6907427 h 6907427"/>
              <a:gd name="connsiteX0" fmla="*/ 0 w 7444580"/>
              <a:gd name="connsiteY0" fmla="*/ 6907427 h 6907427"/>
              <a:gd name="connsiteX1" fmla="*/ 2637128 w 7444580"/>
              <a:gd name="connsiteY1" fmla="*/ 25256 h 6907427"/>
              <a:gd name="connsiteX2" fmla="*/ 2653603 w 7444580"/>
              <a:gd name="connsiteY2" fmla="*/ 8238 h 6907427"/>
              <a:gd name="connsiteX3" fmla="*/ 7444374 w 7444580"/>
              <a:gd name="connsiteY3" fmla="*/ 0 h 6907427"/>
              <a:gd name="connsiteX4" fmla="*/ 7434139 w 7444580"/>
              <a:gd name="connsiteY4" fmla="*/ 6904213 h 6907427"/>
              <a:gd name="connsiteX5" fmla="*/ 2637128 w 7444580"/>
              <a:gd name="connsiteY5" fmla="*/ 6882713 h 6907427"/>
              <a:gd name="connsiteX6" fmla="*/ 2637128 w 7444580"/>
              <a:gd name="connsiteY6" fmla="*/ 6882714 h 6907427"/>
              <a:gd name="connsiteX7" fmla="*/ 0 w 7444580"/>
              <a:gd name="connsiteY7" fmla="*/ 6907427 h 6907427"/>
              <a:gd name="connsiteX0" fmla="*/ 0 w 7444580"/>
              <a:gd name="connsiteY0" fmla="*/ 6907427 h 6907427"/>
              <a:gd name="connsiteX1" fmla="*/ 2637128 w 7444580"/>
              <a:gd name="connsiteY1" fmla="*/ 25256 h 6907427"/>
              <a:gd name="connsiteX2" fmla="*/ 7444374 w 7444580"/>
              <a:gd name="connsiteY2" fmla="*/ 0 h 6907427"/>
              <a:gd name="connsiteX3" fmla="*/ 7434139 w 7444580"/>
              <a:gd name="connsiteY3" fmla="*/ 6904213 h 6907427"/>
              <a:gd name="connsiteX4" fmla="*/ 2637128 w 7444580"/>
              <a:gd name="connsiteY4" fmla="*/ 6882713 h 6907427"/>
              <a:gd name="connsiteX5" fmla="*/ 2637128 w 7444580"/>
              <a:gd name="connsiteY5" fmla="*/ 6882714 h 6907427"/>
              <a:gd name="connsiteX6" fmla="*/ 0 w 7444580"/>
              <a:gd name="connsiteY6" fmla="*/ 6907427 h 6907427"/>
              <a:gd name="connsiteX0" fmla="*/ 0 w 7444580"/>
              <a:gd name="connsiteY0" fmla="*/ 6907427 h 6907427"/>
              <a:gd name="connsiteX1" fmla="*/ 2637128 w 7444580"/>
              <a:gd name="connsiteY1" fmla="*/ 25256 h 6907427"/>
              <a:gd name="connsiteX2" fmla="*/ 7444374 w 7444580"/>
              <a:gd name="connsiteY2" fmla="*/ 0 h 6907427"/>
              <a:gd name="connsiteX3" fmla="*/ 7434139 w 7444580"/>
              <a:gd name="connsiteY3" fmla="*/ 6904213 h 6907427"/>
              <a:gd name="connsiteX4" fmla="*/ 2637128 w 7444580"/>
              <a:gd name="connsiteY4" fmla="*/ 6882713 h 6907427"/>
              <a:gd name="connsiteX5" fmla="*/ 2637128 w 7444580"/>
              <a:gd name="connsiteY5" fmla="*/ 6882714 h 6907427"/>
              <a:gd name="connsiteX6" fmla="*/ 0 w 7444580"/>
              <a:gd name="connsiteY6" fmla="*/ 6907427 h 6907427"/>
              <a:gd name="connsiteX0" fmla="*/ 0 w 7444580"/>
              <a:gd name="connsiteY0" fmla="*/ 6907427 h 6907427"/>
              <a:gd name="connsiteX1" fmla="*/ 2628890 w 7444580"/>
              <a:gd name="connsiteY1" fmla="*/ 8780 h 6907427"/>
              <a:gd name="connsiteX2" fmla="*/ 7444374 w 7444580"/>
              <a:gd name="connsiteY2" fmla="*/ 0 h 6907427"/>
              <a:gd name="connsiteX3" fmla="*/ 7434139 w 7444580"/>
              <a:gd name="connsiteY3" fmla="*/ 6904213 h 6907427"/>
              <a:gd name="connsiteX4" fmla="*/ 2637128 w 7444580"/>
              <a:gd name="connsiteY4" fmla="*/ 6882713 h 6907427"/>
              <a:gd name="connsiteX5" fmla="*/ 2637128 w 7444580"/>
              <a:gd name="connsiteY5" fmla="*/ 6882714 h 6907427"/>
              <a:gd name="connsiteX6" fmla="*/ 0 w 7444580"/>
              <a:gd name="connsiteY6" fmla="*/ 6907427 h 6907427"/>
              <a:gd name="connsiteX0" fmla="*/ 0 w 7444580"/>
              <a:gd name="connsiteY0" fmla="*/ 6907427 h 6907427"/>
              <a:gd name="connsiteX1" fmla="*/ 2628890 w 7444580"/>
              <a:gd name="connsiteY1" fmla="*/ 8780 h 6907427"/>
              <a:gd name="connsiteX2" fmla="*/ 7444374 w 7444580"/>
              <a:gd name="connsiteY2" fmla="*/ 0 h 6907427"/>
              <a:gd name="connsiteX3" fmla="*/ 7434139 w 7444580"/>
              <a:gd name="connsiteY3" fmla="*/ 6904213 h 6907427"/>
              <a:gd name="connsiteX4" fmla="*/ 2637128 w 7444580"/>
              <a:gd name="connsiteY4" fmla="*/ 6882713 h 6907427"/>
              <a:gd name="connsiteX5" fmla="*/ 0 w 7444580"/>
              <a:gd name="connsiteY5" fmla="*/ 6907427 h 6907427"/>
              <a:gd name="connsiteX0" fmla="*/ 0 w 7444580"/>
              <a:gd name="connsiteY0" fmla="*/ 6907427 h 6907427"/>
              <a:gd name="connsiteX1" fmla="*/ 2628890 w 7444580"/>
              <a:gd name="connsiteY1" fmla="*/ 8780 h 6907427"/>
              <a:gd name="connsiteX2" fmla="*/ 7444374 w 7444580"/>
              <a:gd name="connsiteY2" fmla="*/ 0 h 6907427"/>
              <a:gd name="connsiteX3" fmla="*/ 7434139 w 7444580"/>
              <a:gd name="connsiteY3" fmla="*/ 6904213 h 6907427"/>
              <a:gd name="connsiteX4" fmla="*/ 0 w 7444580"/>
              <a:gd name="connsiteY4" fmla="*/ 6907427 h 6907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4580" h="6907427">
                <a:moveTo>
                  <a:pt x="0" y="6907427"/>
                </a:moveTo>
                <a:lnTo>
                  <a:pt x="2628890" y="8780"/>
                </a:lnTo>
                <a:lnTo>
                  <a:pt x="7444374" y="0"/>
                </a:lnTo>
                <a:cubicBezTo>
                  <a:pt x="7446455" y="2289349"/>
                  <a:pt x="7432058" y="4614864"/>
                  <a:pt x="7434139" y="6904213"/>
                </a:cubicBezTo>
                <a:lnTo>
                  <a:pt x="0" y="6907427"/>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lide Number Placeholder 4">
            <a:extLst>
              <a:ext uri="{FF2B5EF4-FFF2-40B4-BE49-F238E27FC236}">
                <a16:creationId xmlns:a16="http://schemas.microsoft.com/office/drawing/2014/main" id="{DFBDAFEC-58D3-446A-F7C3-8EC638D42E35}"/>
              </a:ext>
            </a:extLst>
          </p:cNvPr>
          <p:cNvSpPr>
            <a:spLocks noGrp="1"/>
          </p:cNvSpPr>
          <p:nvPr>
            <p:ph type="sldNum" sz="quarter" idx="12"/>
          </p:nvPr>
        </p:nvSpPr>
        <p:spPr>
          <a:xfrm>
            <a:off x="9210682" y="6413502"/>
            <a:ext cx="2743200" cy="365125"/>
          </a:xfrm>
        </p:spPr>
        <p:txBody>
          <a:bodyPr/>
          <a:lstStyle/>
          <a:p>
            <a:fld id="{BFD8233B-A364-4042-AC16-81D836698E38}" type="slidenum">
              <a:rPr lang="en-US" smtClean="0"/>
              <a:pPr/>
              <a:t>16</a:t>
            </a:fld>
            <a:endParaRPr lang="en-US"/>
          </a:p>
        </p:txBody>
      </p:sp>
      <p:sp>
        <p:nvSpPr>
          <p:cNvPr id="10" name="Title 9">
            <a:extLst>
              <a:ext uri="{FF2B5EF4-FFF2-40B4-BE49-F238E27FC236}">
                <a16:creationId xmlns:a16="http://schemas.microsoft.com/office/drawing/2014/main" id="{A115906D-AAF3-1E43-E34B-7F8205BCB0B8}"/>
              </a:ext>
            </a:extLst>
          </p:cNvPr>
          <p:cNvSpPr>
            <a:spLocks noGrp="1"/>
          </p:cNvSpPr>
          <p:nvPr>
            <p:ph type="title"/>
          </p:nvPr>
        </p:nvSpPr>
        <p:spPr>
          <a:xfrm>
            <a:off x="609600" y="540149"/>
            <a:ext cx="5374640" cy="1804040"/>
          </a:xfrm>
        </p:spPr>
        <p:txBody>
          <a:bodyPr/>
          <a:lstStyle/>
          <a:p>
            <a:r>
              <a:rPr lang="en-US" dirty="0"/>
              <a:t>What happens if participant loses ability to live independently?</a:t>
            </a:r>
          </a:p>
        </p:txBody>
      </p:sp>
      <p:sp>
        <p:nvSpPr>
          <p:cNvPr id="6" name="TextBox 5">
            <a:extLst>
              <a:ext uri="{FF2B5EF4-FFF2-40B4-BE49-F238E27FC236}">
                <a16:creationId xmlns:a16="http://schemas.microsoft.com/office/drawing/2014/main" id="{9972411F-253B-0B53-DF70-FF596BCECE43}"/>
              </a:ext>
            </a:extLst>
          </p:cNvPr>
          <p:cNvSpPr txBox="1"/>
          <p:nvPr/>
        </p:nvSpPr>
        <p:spPr>
          <a:xfrm>
            <a:off x="609600" y="2625852"/>
            <a:ext cx="5110480" cy="3053400"/>
          </a:xfrm>
          <a:prstGeom prst="rect">
            <a:avLst/>
          </a:prstGeom>
          <a:noFill/>
        </p:spPr>
        <p:txBody>
          <a:bodyPr wrap="square">
            <a:spAutoFit/>
          </a:bodyPr>
          <a:lstStyle/>
          <a:p>
            <a:pPr lvl="0">
              <a:lnSpc>
                <a:spcPct val="120000"/>
              </a:lnSpc>
            </a:pPr>
            <a:r>
              <a:rPr lang="en-US" noProof="0" dirty="0">
                <a:solidFill>
                  <a:schemeClr val="bg1"/>
                </a:solidFill>
              </a:rPr>
              <a:t>When transitioning to a contracted ALF </a:t>
            </a:r>
            <a:br>
              <a:rPr lang="en-US" noProof="0" dirty="0">
                <a:solidFill>
                  <a:schemeClr val="bg1"/>
                </a:solidFill>
              </a:rPr>
            </a:br>
            <a:r>
              <a:rPr lang="en-US" noProof="0" dirty="0">
                <a:solidFill>
                  <a:schemeClr val="bg1"/>
                </a:solidFill>
              </a:rPr>
              <a:t>or SNF, a participant can continue to be cared for by InnovAge through end of life. </a:t>
            </a:r>
            <a:br>
              <a:rPr lang="en-US" noProof="0" dirty="0">
                <a:solidFill>
                  <a:schemeClr val="bg1"/>
                </a:solidFill>
              </a:rPr>
            </a:br>
            <a:endParaRPr lang="en-US" dirty="0">
              <a:solidFill>
                <a:schemeClr val="bg1"/>
              </a:solidFill>
            </a:endParaRPr>
          </a:p>
          <a:p>
            <a:pPr lvl="0">
              <a:lnSpc>
                <a:spcPct val="120000"/>
              </a:lnSpc>
            </a:pPr>
            <a:r>
              <a:rPr lang="en-US" b="1" noProof="0" dirty="0">
                <a:solidFill>
                  <a:schemeClr val="bg1"/>
                </a:solidFill>
              </a:rPr>
              <a:t>Participant benefit:</a:t>
            </a:r>
            <a:br>
              <a:rPr lang="en-US" dirty="0">
                <a:solidFill>
                  <a:schemeClr val="bg1"/>
                </a:solidFill>
              </a:rPr>
            </a:br>
            <a:r>
              <a:rPr lang="en-US" dirty="0">
                <a:solidFill>
                  <a:schemeClr val="bg1"/>
                </a:solidFill>
              </a:rPr>
              <a:t>Access to assisted living facilities and skilled nursing facilities through InnovAge contracts. Many facilities are no longer accepting new residents on Medicaid.</a:t>
            </a:r>
            <a:endParaRPr lang="en-US" noProof="0" dirty="0">
              <a:solidFill>
                <a:schemeClr val="bg1"/>
              </a:solidFill>
            </a:endParaRPr>
          </a:p>
        </p:txBody>
      </p:sp>
    </p:spTree>
    <p:extLst>
      <p:ext uri="{BB962C8B-B14F-4D97-AF65-F5344CB8AC3E}">
        <p14:creationId xmlns:p14="http://schemas.microsoft.com/office/powerpoint/2010/main" val="21463810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B8FE1FC9-6DA5-6FC8-6CD1-278169C9394B}"/>
              </a:ext>
            </a:extLst>
          </p:cNvPr>
          <p:cNvSpPr>
            <a:spLocks noGrp="1"/>
          </p:cNvSpPr>
          <p:nvPr>
            <p:ph type="title"/>
          </p:nvPr>
        </p:nvSpPr>
        <p:spPr>
          <a:xfrm>
            <a:off x="838200" y="287973"/>
            <a:ext cx="4333239" cy="1325562"/>
          </a:xfrm>
        </p:spPr>
        <p:txBody>
          <a:bodyPr/>
          <a:lstStyle/>
          <a:p>
            <a:r>
              <a:rPr lang="en-US" dirty="0"/>
              <a:t>Transportation</a:t>
            </a:r>
          </a:p>
        </p:txBody>
      </p:sp>
      <p:sp>
        <p:nvSpPr>
          <p:cNvPr id="33" name="Text Placeholder 32">
            <a:extLst>
              <a:ext uri="{FF2B5EF4-FFF2-40B4-BE49-F238E27FC236}">
                <a16:creationId xmlns:a16="http://schemas.microsoft.com/office/drawing/2014/main" id="{4D87F65B-CE03-43A1-1491-0319CD2D4946}"/>
              </a:ext>
            </a:extLst>
          </p:cNvPr>
          <p:cNvSpPr>
            <a:spLocks noGrp="1"/>
          </p:cNvSpPr>
          <p:nvPr>
            <p:ph type="body" sz="quarter" idx="14"/>
          </p:nvPr>
        </p:nvSpPr>
        <p:spPr>
          <a:xfrm>
            <a:off x="838200" y="1769549"/>
            <a:ext cx="4398362" cy="4489011"/>
          </a:xfrm>
        </p:spPr>
        <p:txBody>
          <a:bodyPr/>
          <a:lstStyle/>
          <a:p>
            <a:pPr>
              <a:lnSpc>
                <a:spcPct val="120000"/>
              </a:lnSpc>
            </a:pPr>
            <a:r>
              <a:rPr lang="en-US" dirty="0"/>
              <a:t>Seat-to-Seat Service: from home to PACE Center and coordinated medical appointments – and back home</a:t>
            </a:r>
            <a:br>
              <a:rPr lang="en-US" dirty="0"/>
            </a:br>
            <a:br>
              <a:rPr lang="en-US" dirty="0"/>
            </a:br>
            <a:r>
              <a:rPr lang="en-US" dirty="0"/>
              <a:t>Transportation </a:t>
            </a:r>
            <a:r>
              <a:rPr lang="en-US" noProof="0" dirty="0"/>
              <a:t>is built into the program because lack of reliable transportation is a real barrier to effective healthcare (missed appointments, etc.)</a:t>
            </a:r>
            <a:br>
              <a:rPr lang="en-US" noProof="0" dirty="0"/>
            </a:br>
            <a:br>
              <a:rPr lang="en-US" dirty="0"/>
            </a:br>
            <a:r>
              <a:rPr lang="en-US" dirty="0"/>
              <a:t>Drivers are members of the IDT – Interdisciplinary Team. They are the first to notice important signals that can impact a care plan.</a:t>
            </a:r>
            <a:br>
              <a:rPr lang="en-US" dirty="0"/>
            </a:br>
            <a:endParaRPr lang="en-US" noProof="0" dirty="0"/>
          </a:p>
        </p:txBody>
      </p:sp>
      <p:sp>
        <p:nvSpPr>
          <p:cNvPr id="7" name="TextBox 6">
            <a:extLst>
              <a:ext uri="{FF2B5EF4-FFF2-40B4-BE49-F238E27FC236}">
                <a16:creationId xmlns:a16="http://schemas.microsoft.com/office/drawing/2014/main" id="{3D09DEAB-98E6-F127-6C55-87426961554F}"/>
              </a:ext>
            </a:extLst>
          </p:cNvPr>
          <p:cNvSpPr txBox="1"/>
          <p:nvPr/>
        </p:nvSpPr>
        <p:spPr>
          <a:xfrm>
            <a:off x="4946754" y="-2338466"/>
            <a:ext cx="0" cy="0"/>
          </a:xfrm>
          <a:prstGeom prst="rect">
            <a:avLst/>
          </a:prstGeom>
          <a:noFill/>
        </p:spPr>
        <p:txBody>
          <a:bodyPr wrap="none" rtlCol="0" anchor="ctr">
            <a:noAutofit/>
          </a:bodyPr>
          <a:lstStyle/>
          <a:p>
            <a:pPr algn="ctr">
              <a:lnSpc>
                <a:spcPct val="114000"/>
              </a:lnSpc>
            </a:pPr>
            <a:endParaRPr lang="en-US">
              <a:latin typeface="Arial" panose="020B0604020202020204" pitchFamily="34" charset="0"/>
              <a:cs typeface="Arial" panose="020B0604020202020204" pitchFamily="34" charset="0"/>
            </a:endParaRPr>
          </a:p>
        </p:txBody>
      </p:sp>
      <p:sp>
        <p:nvSpPr>
          <p:cNvPr id="39" name="Right Triangle 9">
            <a:extLst>
              <a:ext uri="{FF2B5EF4-FFF2-40B4-BE49-F238E27FC236}">
                <a16:creationId xmlns:a16="http://schemas.microsoft.com/office/drawing/2014/main" id="{8DC83E6F-B08C-9770-156C-7A61CB8D6E3A}"/>
              </a:ext>
            </a:extLst>
          </p:cNvPr>
          <p:cNvSpPr/>
          <p:nvPr/>
        </p:nvSpPr>
        <p:spPr>
          <a:xfrm rot="5400000" flipH="1" flipV="1">
            <a:off x="8558531" y="3241006"/>
            <a:ext cx="2030377" cy="5236561"/>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a:extLst>
              <a:ext uri="{FF2B5EF4-FFF2-40B4-BE49-F238E27FC236}">
                <a16:creationId xmlns:a16="http://schemas.microsoft.com/office/drawing/2014/main" id="{FE659E0D-7F62-E11B-7EED-7FD365960C6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858045" y="5885674"/>
            <a:ext cx="1988327" cy="576585"/>
          </a:xfrm>
          <a:prstGeom prst="rect">
            <a:avLst/>
          </a:prstGeom>
        </p:spPr>
      </p:pic>
      <p:sp>
        <p:nvSpPr>
          <p:cNvPr id="8" name="Slide Number Placeholder 7">
            <a:extLst>
              <a:ext uri="{FF2B5EF4-FFF2-40B4-BE49-F238E27FC236}">
                <a16:creationId xmlns:a16="http://schemas.microsoft.com/office/drawing/2014/main" id="{E0AFDCD2-6422-1D6A-C296-CC42DA9FAF2F}"/>
              </a:ext>
            </a:extLst>
          </p:cNvPr>
          <p:cNvSpPr>
            <a:spLocks noGrp="1"/>
          </p:cNvSpPr>
          <p:nvPr>
            <p:ph type="sldNum" sz="quarter" idx="12"/>
          </p:nvPr>
        </p:nvSpPr>
        <p:spPr>
          <a:xfrm>
            <a:off x="11364686" y="6413502"/>
            <a:ext cx="589196" cy="365125"/>
          </a:xfrm>
        </p:spPr>
        <p:txBody>
          <a:bodyPr/>
          <a:lstStyle/>
          <a:p>
            <a:fld id="{BFD8233B-A364-4042-AC16-81D836698E38}" type="slidenum">
              <a:rPr lang="en-US" smtClean="0"/>
              <a:pPr/>
              <a:t>17</a:t>
            </a:fld>
            <a:endParaRPr lang="en-US"/>
          </a:p>
        </p:txBody>
      </p:sp>
      <p:sp>
        <p:nvSpPr>
          <p:cNvPr id="3" name="TextBox 2">
            <a:extLst>
              <a:ext uri="{FF2B5EF4-FFF2-40B4-BE49-F238E27FC236}">
                <a16:creationId xmlns:a16="http://schemas.microsoft.com/office/drawing/2014/main" id="{345B0F32-2117-7DC4-1D29-CF207DE7141A}"/>
              </a:ext>
            </a:extLst>
          </p:cNvPr>
          <p:cNvSpPr txBox="1"/>
          <p:nvPr/>
        </p:nvSpPr>
        <p:spPr>
          <a:xfrm>
            <a:off x="9856519" y="2422566"/>
            <a:ext cx="0" cy="0"/>
          </a:xfrm>
          <a:prstGeom prst="rect">
            <a:avLst/>
          </a:prstGeom>
          <a:noFill/>
        </p:spPr>
        <p:txBody>
          <a:bodyPr wrap="none" rtlCol="0" anchor="ctr">
            <a:noAutofit/>
          </a:bodyPr>
          <a:lstStyle/>
          <a:p>
            <a:pPr algn="ctr">
              <a:lnSpc>
                <a:spcPct val="114000"/>
              </a:lnSpc>
            </a:pP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F713692-DBB4-11CD-BEAC-15E504CF5950}"/>
              </a:ext>
            </a:extLst>
          </p:cNvPr>
          <p:cNvSpPr txBox="1"/>
          <p:nvPr/>
        </p:nvSpPr>
        <p:spPr>
          <a:xfrm>
            <a:off x="11139055" y="2945081"/>
            <a:ext cx="0" cy="0"/>
          </a:xfrm>
          <a:prstGeom prst="rect">
            <a:avLst/>
          </a:prstGeom>
          <a:noFill/>
        </p:spPr>
        <p:txBody>
          <a:bodyPr wrap="none" rtlCol="0" anchor="ctr">
            <a:noAutofit/>
          </a:bodyPr>
          <a:lstStyle/>
          <a:p>
            <a:pPr algn="ctr">
              <a:lnSpc>
                <a:spcPct val="114000"/>
              </a:lnSpc>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17089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7D5342A-9C3C-99E6-69D3-9E8B7809846E}"/>
              </a:ext>
            </a:extLst>
          </p:cNvPr>
          <p:cNvSpPr>
            <a:spLocks noGrp="1"/>
          </p:cNvSpPr>
          <p:nvPr>
            <p:ph type="sldNum" sz="quarter" idx="12"/>
          </p:nvPr>
        </p:nvSpPr>
        <p:spPr/>
        <p:txBody>
          <a:bodyPr/>
          <a:lstStyle/>
          <a:p>
            <a:fld id="{BFD8233B-A364-4042-AC16-81D836698E38}" type="slidenum">
              <a:rPr lang="en-US" smtClean="0"/>
              <a:pPr/>
              <a:t>18</a:t>
            </a:fld>
            <a:endParaRPr lang="en-US"/>
          </a:p>
        </p:txBody>
      </p:sp>
      <p:sp>
        <p:nvSpPr>
          <p:cNvPr id="10" name="Title 3">
            <a:extLst>
              <a:ext uri="{FF2B5EF4-FFF2-40B4-BE49-F238E27FC236}">
                <a16:creationId xmlns:a16="http://schemas.microsoft.com/office/drawing/2014/main" id="{670F9DDF-424B-488F-DE7E-26FA25C3FB7E}"/>
              </a:ext>
            </a:extLst>
          </p:cNvPr>
          <p:cNvSpPr txBox="1">
            <a:spLocks/>
          </p:cNvSpPr>
          <p:nvPr/>
        </p:nvSpPr>
        <p:spPr>
          <a:xfrm>
            <a:off x="838199" y="215758"/>
            <a:ext cx="5480407" cy="1715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4400" b="1" kern="1200" dirty="0">
                <a:solidFill>
                  <a:schemeClr val="accent1"/>
                </a:solidFill>
                <a:latin typeface="Arial" panose="020B0604020202020204" pitchFamily="34" charset="0"/>
                <a:ea typeface="+mj-ea"/>
                <a:cs typeface="Arial" panose="020B0604020202020204" pitchFamily="34" charset="0"/>
              </a:defRPr>
            </a:lvl1pPr>
          </a:lstStyle>
          <a:p>
            <a:r>
              <a:rPr lang="en-US" sz="1600" dirty="0"/>
              <a:t>Who’s a good candidate for PACE</a:t>
            </a:r>
          </a:p>
        </p:txBody>
      </p:sp>
      <p:sp>
        <p:nvSpPr>
          <p:cNvPr id="12" name="Right Triangle 9">
            <a:extLst>
              <a:ext uri="{FF2B5EF4-FFF2-40B4-BE49-F238E27FC236}">
                <a16:creationId xmlns:a16="http://schemas.microsoft.com/office/drawing/2014/main" id="{22F627B9-2C26-51EE-13BE-DB5658D0A7E1}"/>
              </a:ext>
            </a:extLst>
          </p:cNvPr>
          <p:cNvSpPr/>
          <p:nvPr/>
        </p:nvSpPr>
        <p:spPr>
          <a:xfrm rot="5400000" flipH="1" flipV="1">
            <a:off x="8558531" y="3241006"/>
            <a:ext cx="2030377" cy="5236561"/>
          </a:xfrm>
          <a:custGeom>
            <a:avLst/>
            <a:gdLst>
              <a:gd name="connsiteX0" fmla="*/ 0 w 1469036"/>
              <a:gd name="connsiteY0" fmla="*/ 1469036 h 1469036"/>
              <a:gd name="connsiteX1" fmla="*/ 0 w 1469036"/>
              <a:gd name="connsiteY1" fmla="*/ 0 h 1469036"/>
              <a:gd name="connsiteX2" fmla="*/ 1469036 w 1469036"/>
              <a:gd name="connsiteY2" fmla="*/ 1469036 h 1469036"/>
              <a:gd name="connsiteX3" fmla="*/ 0 w 1469036"/>
              <a:gd name="connsiteY3" fmla="*/ 1469036 h 1469036"/>
              <a:gd name="connsiteX0" fmla="*/ 14990 w 1484026"/>
              <a:gd name="connsiteY0" fmla="*/ 4032354 h 4032354"/>
              <a:gd name="connsiteX1" fmla="*/ 0 w 1484026"/>
              <a:gd name="connsiteY1" fmla="*/ 0 h 4032354"/>
              <a:gd name="connsiteX2" fmla="*/ 1484026 w 1484026"/>
              <a:gd name="connsiteY2" fmla="*/ 4032354 h 4032354"/>
              <a:gd name="connsiteX3" fmla="*/ 14990 w 1484026"/>
              <a:gd name="connsiteY3" fmla="*/ 4032354 h 4032354"/>
              <a:gd name="connsiteX0" fmla="*/ 14990 w 1484026"/>
              <a:gd name="connsiteY0" fmla="*/ 3673681 h 3673681"/>
              <a:gd name="connsiteX1" fmla="*/ 0 w 1484026"/>
              <a:gd name="connsiteY1" fmla="*/ 0 h 3673681"/>
              <a:gd name="connsiteX2" fmla="*/ 1484026 w 1484026"/>
              <a:gd name="connsiteY2" fmla="*/ 3673681 h 3673681"/>
              <a:gd name="connsiteX3" fmla="*/ 14990 w 1484026"/>
              <a:gd name="connsiteY3" fmla="*/ 3673681 h 3673681"/>
              <a:gd name="connsiteX0" fmla="*/ 767 w 1469803"/>
              <a:gd name="connsiteY0" fmla="*/ 3813651 h 3813651"/>
              <a:gd name="connsiteX1" fmla="*/ 12021 w 1469803"/>
              <a:gd name="connsiteY1" fmla="*/ 0 h 3813651"/>
              <a:gd name="connsiteX2" fmla="*/ 1469803 w 1469803"/>
              <a:gd name="connsiteY2" fmla="*/ 3813651 h 3813651"/>
              <a:gd name="connsiteX3" fmla="*/ 767 w 1469803"/>
              <a:gd name="connsiteY3" fmla="*/ 3813651 h 3813651"/>
              <a:gd name="connsiteX0" fmla="*/ 6243 w 1475279"/>
              <a:gd name="connsiteY0" fmla="*/ 3804905 h 3804905"/>
              <a:gd name="connsiteX1" fmla="*/ 0 w 1475279"/>
              <a:gd name="connsiteY1" fmla="*/ 0 h 3804905"/>
              <a:gd name="connsiteX2" fmla="*/ 1475279 w 1475279"/>
              <a:gd name="connsiteY2" fmla="*/ 3804905 h 3804905"/>
              <a:gd name="connsiteX3" fmla="*/ 6243 w 1475279"/>
              <a:gd name="connsiteY3" fmla="*/ 3804905 h 3804905"/>
            </a:gdLst>
            <a:ahLst/>
            <a:cxnLst>
              <a:cxn ang="0">
                <a:pos x="connsiteX0" y="connsiteY0"/>
              </a:cxn>
              <a:cxn ang="0">
                <a:pos x="connsiteX1" y="connsiteY1"/>
              </a:cxn>
              <a:cxn ang="0">
                <a:pos x="connsiteX2" y="connsiteY2"/>
              </a:cxn>
              <a:cxn ang="0">
                <a:pos x="connsiteX3" y="connsiteY3"/>
              </a:cxn>
            </a:cxnLst>
            <a:rect l="l" t="t" r="r" b="b"/>
            <a:pathLst>
              <a:path w="1475279" h="3804905">
                <a:moveTo>
                  <a:pt x="6243" y="3804905"/>
                </a:moveTo>
                <a:cubicBezTo>
                  <a:pt x="1246" y="2460787"/>
                  <a:pt x="4997" y="1344118"/>
                  <a:pt x="0" y="0"/>
                </a:cubicBezTo>
                <a:lnTo>
                  <a:pt x="1475279" y="3804905"/>
                </a:lnTo>
                <a:lnTo>
                  <a:pt x="6243" y="3804905"/>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B577F771-D159-FB30-11EB-4A4DE121A75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858045" y="5885674"/>
            <a:ext cx="1988327" cy="576585"/>
          </a:xfrm>
          <a:prstGeom prst="rect">
            <a:avLst/>
          </a:prstGeom>
        </p:spPr>
      </p:pic>
      <p:sp>
        <p:nvSpPr>
          <p:cNvPr id="14" name="Slide Number Placeholder 12">
            <a:extLst>
              <a:ext uri="{FF2B5EF4-FFF2-40B4-BE49-F238E27FC236}">
                <a16:creationId xmlns:a16="http://schemas.microsoft.com/office/drawing/2014/main" id="{5510B74F-9BAB-C0F1-00EC-1849BE09E811}"/>
              </a:ext>
            </a:extLst>
          </p:cNvPr>
          <p:cNvSpPr txBox="1">
            <a:spLocks/>
          </p:cNvSpPr>
          <p:nvPr/>
        </p:nvSpPr>
        <p:spPr>
          <a:xfrm>
            <a:off x="11373865" y="6422681"/>
            <a:ext cx="589196"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D8233B-A364-4042-AC16-81D836698E38}" type="slidenum">
              <a:rPr lang="en-US" smtClean="0"/>
              <a:pPr/>
              <a:t>18</a:t>
            </a:fld>
            <a:endParaRPr lang="en-US" dirty="0"/>
          </a:p>
        </p:txBody>
      </p:sp>
      <p:sp>
        <p:nvSpPr>
          <p:cNvPr id="6" name="Text Placeholder 32">
            <a:extLst>
              <a:ext uri="{FF2B5EF4-FFF2-40B4-BE49-F238E27FC236}">
                <a16:creationId xmlns:a16="http://schemas.microsoft.com/office/drawing/2014/main" id="{84F4A4F3-A5DA-6B8B-9670-FEA8ABEE9995}"/>
              </a:ext>
            </a:extLst>
          </p:cNvPr>
          <p:cNvSpPr>
            <a:spLocks noGrp="1"/>
          </p:cNvSpPr>
          <p:nvPr>
            <p:ph type="body" sz="quarter" idx="14"/>
          </p:nvPr>
        </p:nvSpPr>
        <p:spPr>
          <a:xfrm>
            <a:off x="195209" y="1366463"/>
            <a:ext cx="5900791" cy="4995605"/>
          </a:xfrm>
        </p:spPr>
        <p:txBody>
          <a:bodyPr/>
          <a:lstStyle/>
          <a:p>
            <a:pPr lvl="0">
              <a:lnSpc>
                <a:spcPct val="120000"/>
              </a:lnSpc>
            </a:pPr>
            <a:r>
              <a:rPr lang="en-US" sz="1600" dirty="0"/>
              <a:t>1. Person age 65+:</a:t>
            </a:r>
          </a:p>
          <a:p>
            <a:pPr marL="285750" lvl="0" indent="-285750">
              <a:lnSpc>
                <a:spcPct val="120000"/>
              </a:lnSpc>
              <a:buFont typeface="Arial" panose="020B0604020202020204" pitchFamily="34" charset="0"/>
              <a:buChar char="•"/>
            </a:pPr>
            <a:r>
              <a:rPr lang="en-US" sz="1600" dirty="0"/>
              <a:t>On  Medicare, On Medi-</a:t>
            </a:r>
            <a:r>
              <a:rPr lang="en-US" sz="1600" dirty="0" err="1"/>
              <a:t>cal</a:t>
            </a:r>
            <a:r>
              <a:rPr lang="en-US" sz="1600" dirty="0"/>
              <a:t>/Medicaid or may qualify</a:t>
            </a:r>
          </a:p>
          <a:p>
            <a:pPr marL="285750" lvl="0" indent="-285750">
              <a:lnSpc>
                <a:spcPct val="120000"/>
              </a:lnSpc>
              <a:buFont typeface="Arial" panose="020B0604020202020204" pitchFamily="34" charset="0"/>
              <a:buChar char="•"/>
            </a:pPr>
            <a:r>
              <a:rPr lang="en-US" sz="1600" dirty="0"/>
              <a:t>Has stable housing and has 2 or more ADL’s that qualifies them for PACE (amount of ADL’s state specific)</a:t>
            </a:r>
          </a:p>
          <a:p>
            <a:pPr lvl="0">
              <a:lnSpc>
                <a:spcPct val="120000"/>
              </a:lnSpc>
            </a:pPr>
            <a:r>
              <a:rPr lang="en-US" sz="1600" noProof="0" dirty="0"/>
              <a:t>2. Person Age 55+ </a:t>
            </a:r>
          </a:p>
          <a:p>
            <a:pPr marL="285750" lvl="0" indent="-285750">
              <a:lnSpc>
                <a:spcPct val="120000"/>
              </a:lnSpc>
              <a:buFont typeface="Arial" panose="020B0604020202020204" pitchFamily="34" charset="0"/>
              <a:buChar char="•"/>
            </a:pPr>
            <a:r>
              <a:rPr lang="en-US" sz="1600" dirty="0"/>
              <a:t>Has Medi-Cal/Medicaid or may qualify</a:t>
            </a:r>
          </a:p>
          <a:p>
            <a:pPr marL="285750" lvl="0" indent="-285750">
              <a:lnSpc>
                <a:spcPct val="120000"/>
              </a:lnSpc>
              <a:buFont typeface="Arial" panose="020B0604020202020204" pitchFamily="34" charset="0"/>
              <a:buChar char="•"/>
            </a:pPr>
            <a:r>
              <a:rPr lang="en-US" sz="1600" dirty="0"/>
              <a:t>Has stable housing,</a:t>
            </a:r>
            <a:r>
              <a:rPr lang="en-US" sz="1600" noProof="0" dirty="0"/>
              <a:t> </a:t>
            </a:r>
            <a:r>
              <a:rPr lang="en-US" sz="1600" dirty="0"/>
              <a:t>h</a:t>
            </a:r>
            <a:r>
              <a:rPr lang="en-US" sz="1600" noProof="0" dirty="0"/>
              <a:t>as 2 or more qualifying ADL’s</a:t>
            </a:r>
            <a:r>
              <a:rPr lang="en-US" sz="1600" dirty="0"/>
              <a:t> (amount of ADL’s are state specific)</a:t>
            </a:r>
          </a:p>
          <a:p>
            <a:pPr lvl="0">
              <a:lnSpc>
                <a:spcPct val="120000"/>
              </a:lnSpc>
            </a:pPr>
            <a:r>
              <a:rPr lang="en-US" sz="1600" dirty="0"/>
              <a:t>3. VA- age 55+</a:t>
            </a:r>
          </a:p>
          <a:p>
            <a:pPr marL="285750" lvl="0" indent="-285750">
              <a:lnSpc>
                <a:spcPct val="120000"/>
              </a:lnSpc>
              <a:buFont typeface="Arial" panose="020B0604020202020204" pitchFamily="34" charset="0"/>
              <a:buChar char="•"/>
            </a:pPr>
            <a:r>
              <a:rPr lang="en-US" sz="1600" dirty="0"/>
              <a:t>Has a 70% minimum service-connected disability</a:t>
            </a:r>
          </a:p>
          <a:p>
            <a:pPr lvl="0">
              <a:lnSpc>
                <a:spcPct val="120000"/>
              </a:lnSpc>
            </a:pPr>
            <a:r>
              <a:rPr lang="en-US" sz="1600" dirty="0"/>
              <a:t>***Must reside in a covered Zip Code</a:t>
            </a:r>
          </a:p>
          <a:p>
            <a:pPr marL="285750" lvl="0" indent="-285750">
              <a:lnSpc>
                <a:spcPct val="120000"/>
              </a:lnSpc>
              <a:buFont typeface="Arial" panose="020B0604020202020204" pitchFamily="34" charset="0"/>
              <a:buChar char="•"/>
            </a:pPr>
            <a:endParaRPr lang="en-US" sz="1600" noProof="0" dirty="0"/>
          </a:p>
        </p:txBody>
      </p:sp>
    </p:spTree>
    <p:extLst>
      <p:ext uri="{BB962C8B-B14F-4D97-AF65-F5344CB8AC3E}">
        <p14:creationId xmlns:p14="http://schemas.microsoft.com/office/powerpoint/2010/main" val="733870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98FB7E29-B0A6-C16C-2499-25807FDEA5D0}"/>
              </a:ext>
            </a:extLst>
          </p:cNvPr>
          <p:cNvSpPr>
            <a:spLocks noGrp="1"/>
          </p:cNvSpPr>
          <p:nvPr>
            <p:ph type="sldNum" sz="quarter" idx="12"/>
          </p:nvPr>
        </p:nvSpPr>
        <p:spPr>
          <a:xfrm>
            <a:off x="11237720" y="6403005"/>
            <a:ext cx="731902" cy="365125"/>
          </a:xfrm>
        </p:spPr>
        <p:txBody>
          <a:bodyPr/>
          <a:lstStyle/>
          <a:p>
            <a:fld id="{BFD8233B-A364-4042-AC16-81D836698E38}" type="slidenum">
              <a:rPr lang="en-US" smtClean="0"/>
              <a:pPr/>
              <a:t>19</a:t>
            </a:fld>
            <a:endParaRPr lang="en-US"/>
          </a:p>
        </p:txBody>
      </p:sp>
      <p:sp>
        <p:nvSpPr>
          <p:cNvPr id="12" name="Title 9">
            <a:extLst>
              <a:ext uri="{FF2B5EF4-FFF2-40B4-BE49-F238E27FC236}">
                <a16:creationId xmlns:a16="http://schemas.microsoft.com/office/drawing/2014/main" id="{123A0359-095A-3FE9-6573-CA98B57EB99E}"/>
              </a:ext>
            </a:extLst>
          </p:cNvPr>
          <p:cNvSpPr txBox="1">
            <a:spLocks/>
          </p:cNvSpPr>
          <p:nvPr/>
        </p:nvSpPr>
        <p:spPr>
          <a:xfrm>
            <a:off x="1168400" y="448502"/>
            <a:ext cx="9682480" cy="8772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92D300"/>
                </a:solidFill>
              </a:rPr>
              <a:t>PACE is positioned towards the end of the healthcare continuum.</a:t>
            </a:r>
          </a:p>
          <a:p>
            <a:endParaRPr lang="en-US" sz="1200" dirty="0">
              <a:solidFill>
                <a:srgbClr val="92D300"/>
              </a:solidFill>
            </a:endParaRPr>
          </a:p>
        </p:txBody>
      </p:sp>
      <p:sp>
        <p:nvSpPr>
          <p:cNvPr id="13" name="Content Placeholder 2">
            <a:extLst>
              <a:ext uri="{FF2B5EF4-FFF2-40B4-BE49-F238E27FC236}">
                <a16:creationId xmlns:a16="http://schemas.microsoft.com/office/drawing/2014/main" id="{9EFE361E-B1C7-D04E-DD63-2E4679F54E82}"/>
              </a:ext>
            </a:extLst>
          </p:cNvPr>
          <p:cNvSpPr txBox="1">
            <a:spLocks/>
          </p:cNvSpPr>
          <p:nvPr/>
        </p:nvSpPr>
        <p:spPr>
          <a:xfrm>
            <a:off x="520519" y="3746294"/>
            <a:ext cx="1645920" cy="1207382"/>
          </a:xfrm>
          <a:prstGeom prst="rect">
            <a:avLst/>
          </a:prstGeom>
        </p:spPr>
        <p:txBody>
          <a:bodyPr vert="horz" lIns="0" tIns="0" rIns="0" bIns="0" rtlCol="0">
            <a:spAutoFit/>
          </a:bodyPr>
          <a:lstStyle>
            <a:lvl1pPr marL="0" indent="0" algn="l" defTabSz="914400" rtl="0" eaLnBrk="1" latinLnBrk="0" hangingPunct="1">
              <a:lnSpc>
                <a:spcPct val="100000"/>
              </a:lnSpc>
              <a:spcBef>
                <a:spcPts val="24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238125" indent="-225425" algn="l" defTabSz="914400" rtl="0" eaLnBrk="1" latinLnBrk="0" hangingPunct="1">
              <a:lnSpc>
                <a:spcPct val="100000"/>
              </a:lnSpc>
              <a:spcBef>
                <a:spcPts val="1200"/>
              </a:spcBef>
              <a:buFont typeface="Arial" panose="020B0604020202020204" pitchFamily="34" charset="0"/>
              <a:buChar char="•"/>
              <a:tabLst/>
              <a:defRPr sz="2000" kern="1200">
                <a:solidFill>
                  <a:schemeClr val="tx1"/>
                </a:solidFill>
                <a:latin typeface="Arial" panose="020B0604020202020204" pitchFamily="34" charset="0"/>
                <a:ea typeface="+mn-ea"/>
                <a:cs typeface="Arial" panose="020B0604020202020204" pitchFamily="34" charset="0"/>
              </a:defRPr>
            </a:lvl2pPr>
            <a:lvl3pPr marL="409575" indent="-171450" algn="l" defTabSz="914400" rtl="0" eaLnBrk="1" latinLnBrk="0" hangingPunct="1">
              <a:lnSpc>
                <a:spcPct val="90000"/>
              </a:lnSpc>
              <a:spcBef>
                <a:spcPts val="900"/>
              </a:spcBef>
              <a:buFont typeface="Arial" panose="020B0604020202020204" pitchFamily="34" charset="0"/>
              <a:buChar char="•"/>
              <a:tabLst>
                <a:tab pos="501650" algn="l"/>
              </a:tabLst>
              <a:defRPr sz="1400" kern="1200">
                <a:solidFill>
                  <a:schemeClr val="tx1"/>
                </a:solidFill>
                <a:latin typeface="Arial" panose="020B0604020202020204" pitchFamily="34" charset="0"/>
                <a:ea typeface="+mn-ea"/>
                <a:cs typeface="Arial" panose="020B0604020202020204" pitchFamily="34" charset="0"/>
              </a:defRPr>
            </a:lvl3pPr>
            <a:lvl4pPr marL="581025" indent="-171450" algn="l" defTabSz="914400" rtl="0" eaLnBrk="1" latinLnBrk="0" hangingPunct="1">
              <a:lnSpc>
                <a:spcPct val="90000"/>
              </a:lnSpc>
              <a:spcBef>
                <a:spcPts val="600"/>
              </a:spcBef>
              <a:buFont typeface="System Font Regular"/>
              <a:buChar char="–"/>
              <a:tabLst/>
              <a:defRPr sz="1100" kern="1200">
                <a:solidFill>
                  <a:schemeClr val="tx1"/>
                </a:solidFill>
                <a:latin typeface="Arial" panose="020B0604020202020204" pitchFamily="34" charset="0"/>
                <a:ea typeface="+mn-ea"/>
                <a:cs typeface="Arial" panose="020B0604020202020204" pitchFamily="34" charset="0"/>
              </a:defRPr>
            </a:lvl4pPr>
            <a:lvl5pPr marL="581025" indent="-171450" algn="l" defTabSz="914400" rtl="0" eaLnBrk="1" latinLnBrk="0" hangingPunct="1">
              <a:lnSpc>
                <a:spcPct val="90000"/>
              </a:lnSpc>
              <a:spcBef>
                <a:spcPts val="500"/>
              </a:spcBef>
              <a:buFont typeface="System Font Regular"/>
              <a:buChar char="–"/>
              <a:tabLst/>
              <a:defRPr sz="11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000"/>
              </a:lnSpc>
              <a:spcBef>
                <a:spcPts val="0"/>
              </a:spcBef>
            </a:pPr>
            <a:r>
              <a:rPr lang="en-US" sz="1400" b="1" dirty="0">
                <a:solidFill>
                  <a:srgbClr val="4D4D4D"/>
                </a:solidFill>
              </a:rPr>
              <a:t>Younger, healthier, individual with Commercial Insurance </a:t>
            </a:r>
            <a:r>
              <a:rPr lang="en-US" sz="1400" dirty="0">
                <a:solidFill>
                  <a:srgbClr val="4D4D4D"/>
                </a:solidFill>
              </a:rPr>
              <a:t>(or uninsured)</a:t>
            </a:r>
          </a:p>
        </p:txBody>
      </p:sp>
      <p:sp>
        <p:nvSpPr>
          <p:cNvPr id="15" name="Content Placeholder 2">
            <a:extLst>
              <a:ext uri="{FF2B5EF4-FFF2-40B4-BE49-F238E27FC236}">
                <a16:creationId xmlns:a16="http://schemas.microsoft.com/office/drawing/2014/main" id="{2727EAC1-8F6B-1A67-2F8E-04EA2DDAD193}"/>
              </a:ext>
            </a:extLst>
          </p:cNvPr>
          <p:cNvSpPr txBox="1">
            <a:spLocks/>
          </p:cNvSpPr>
          <p:nvPr/>
        </p:nvSpPr>
        <p:spPr>
          <a:xfrm>
            <a:off x="2407153" y="3746294"/>
            <a:ext cx="1645920" cy="961802"/>
          </a:xfrm>
          <a:prstGeom prst="rect">
            <a:avLst/>
          </a:prstGeom>
        </p:spPr>
        <p:txBody>
          <a:bodyPr vert="horz" lIns="0" tIns="0" rIns="0" bIns="0" rtlCol="0">
            <a:spAutoFit/>
          </a:bodyPr>
          <a:lstStyle>
            <a:lvl1pPr marL="0" indent="0" algn="l" defTabSz="914400" rtl="0" eaLnBrk="1" latinLnBrk="0" hangingPunct="1">
              <a:lnSpc>
                <a:spcPct val="100000"/>
              </a:lnSpc>
              <a:spcBef>
                <a:spcPts val="24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238125" indent="-225425" algn="l" defTabSz="914400" rtl="0" eaLnBrk="1" latinLnBrk="0" hangingPunct="1">
              <a:lnSpc>
                <a:spcPct val="100000"/>
              </a:lnSpc>
              <a:spcBef>
                <a:spcPts val="1200"/>
              </a:spcBef>
              <a:buFont typeface="Arial" panose="020B0604020202020204" pitchFamily="34" charset="0"/>
              <a:buChar char="•"/>
              <a:tabLst/>
              <a:defRPr sz="2000" kern="1200">
                <a:solidFill>
                  <a:schemeClr val="tx1"/>
                </a:solidFill>
                <a:latin typeface="Arial" panose="020B0604020202020204" pitchFamily="34" charset="0"/>
                <a:ea typeface="+mn-ea"/>
                <a:cs typeface="Arial" panose="020B0604020202020204" pitchFamily="34" charset="0"/>
              </a:defRPr>
            </a:lvl2pPr>
            <a:lvl3pPr marL="409575" indent="-171450" algn="l" defTabSz="914400" rtl="0" eaLnBrk="1" latinLnBrk="0" hangingPunct="1">
              <a:lnSpc>
                <a:spcPct val="90000"/>
              </a:lnSpc>
              <a:spcBef>
                <a:spcPts val="900"/>
              </a:spcBef>
              <a:buFont typeface="Arial" panose="020B0604020202020204" pitchFamily="34" charset="0"/>
              <a:buChar char="•"/>
              <a:tabLst>
                <a:tab pos="501650" algn="l"/>
              </a:tabLst>
              <a:defRPr sz="1400" kern="1200">
                <a:solidFill>
                  <a:schemeClr val="tx1"/>
                </a:solidFill>
                <a:latin typeface="Arial" panose="020B0604020202020204" pitchFamily="34" charset="0"/>
                <a:ea typeface="+mn-ea"/>
                <a:cs typeface="Arial" panose="020B0604020202020204" pitchFamily="34" charset="0"/>
              </a:defRPr>
            </a:lvl3pPr>
            <a:lvl4pPr marL="581025" indent="-171450" algn="l" defTabSz="914400" rtl="0" eaLnBrk="1" latinLnBrk="0" hangingPunct="1">
              <a:lnSpc>
                <a:spcPct val="90000"/>
              </a:lnSpc>
              <a:spcBef>
                <a:spcPts val="600"/>
              </a:spcBef>
              <a:buFont typeface="System Font Regular"/>
              <a:buChar char="–"/>
              <a:tabLst/>
              <a:defRPr sz="1100" kern="1200">
                <a:solidFill>
                  <a:schemeClr val="tx1"/>
                </a:solidFill>
                <a:latin typeface="Arial" panose="020B0604020202020204" pitchFamily="34" charset="0"/>
                <a:ea typeface="+mn-ea"/>
                <a:cs typeface="Arial" panose="020B0604020202020204" pitchFamily="34" charset="0"/>
              </a:defRPr>
            </a:lvl4pPr>
            <a:lvl5pPr marL="581025" indent="-171450" algn="l" defTabSz="914400" rtl="0" eaLnBrk="1" latinLnBrk="0" hangingPunct="1">
              <a:lnSpc>
                <a:spcPct val="90000"/>
              </a:lnSpc>
              <a:spcBef>
                <a:spcPts val="500"/>
              </a:spcBef>
              <a:buFont typeface="System Font Regular"/>
              <a:buChar char="–"/>
              <a:tabLst/>
              <a:defRPr sz="11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000"/>
              </a:lnSpc>
              <a:spcBef>
                <a:spcPts val="0"/>
              </a:spcBef>
            </a:pPr>
            <a:r>
              <a:rPr lang="en-US" sz="1400" b="1" dirty="0">
                <a:solidFill>
                  <a:srgbClr val="4D4D4D"/>
                </a:solidFill>
              </a:rPr>
              <a:t>Becomes Medicare eligible due to age </a:t>
            </a:r>
            <a:r>
              <a:rPr lang="en-US" sz="1400" dirty="0">
                <a:solidFill>
                  <a:srgbClr val="4D4D4D"/>
                </a:solidFill>
              </a:rPr>
              <a:t>(65+) </a:t>
            </a:r>
            <a:r>
              <a:rPr lang="en-US" sz="1400" b="1" dirty="0">
                <a:solidFill>
                  <a:srgbClr val="4D4D4D"/>
                </a:solidFill>
              </a:rPr>
              <a:t>or disability</a:t>
            </a:r>
            <a:br>
              <a:rPr lang="en-US" sz="1400" b="1" dirty="0">
                <a:solidFill>
                  <a:srgbClr val="4D4D4D"/>
                </a:solidFill>
              </a:rPr>
            </a:br>
            <a:r>
              <a:rPr lang="en-US" sz="1400" dirty="0">
                <a:solidFill>
                  <a:srgbClr val="4D4D4D"/>
                </a:solidFill>
              </a:rPr>
              <a:t>(&lt;65)</a:t>
            </a:r>
          </a:p>
        </p:txBody>
      </p:sp>
      <p:sp>
        <p:nvSpPr>
          <p:cNvPr id="16" name="Content Placeholder 2">
            <a:extLst>
              <a:ext uri="{FF2B5EF4-FFF2-40B4-BE49-F238E27FC236}">
                <a16:creationId xmlns:a16="http://schemas.microsoft.com/office/drawing/2014/main" id="{53DE56F3-405B-D52F-B93C-0E6C0D730951}"/>
              </a:ext>
            </a:extLst>
          </p:cNvPr>
          <p:cNvSpPr txBox="1">
            <a:spLocks/>
          </p:cNvSpPr>
          <p:nvPr/>
        </p:nvSpPr>
        <p:spPr>
          <a:xfrm>
            <a:off x="4265511" y="3746294"/>
            <a:ext cx="1645920" cy="961802"/>
          </a:xfrm>
          <a:prstGeom prst="rect">
            <a:avLst/>
          </a:prstGeom>
        </p:spPr>
        <p:txBody>
          <a:bodyPr vert="horz" lIns="0" tIns="0" rIns="0" bIns="0" rtlCol="0">
            <a:spAutoFit/>
          </a:bodyPr>
          <a:lstStyle>
            <a:lvl1pPr marL="0" indent="0" algn="l" defTabSz="914400" rtl="0" eaLnBrk="1" latinLnBrk="0" hangingPunct="1">
              <a:lnSpc>
                <a:spcPct val="100000"/>
              </a:lnSpc>
              <a:spcBef>
                <a:spcPts val="24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238125" indent="-225425" algn="l" defTabSz="914400" rtl="0" eaLnBrk="1" latinLnBrk="0" hangingPunct="1">
              <a:lnSpc>
                <a:spcPct val="100000"/>
              </a:lnSpc>
              <a:spcBef>
                <a:spcPts val="1200"/>
              </a:spcBef>
              <a:buFont typeface="Arial" panose="020B0604020202020204" pitchFamily="34" charset="0"/>
              <a:buChar char="•"/>
              <a:tabLst/>
              <a:defRPr sz="2000" kern="1200">
                <a:solidFill>
                  <a:schemeClr val="tx1"/>
                </a:solidFill>
                <a:latin typeface="Arial" panose="020B0604020202020204" pitchFamily="34" charset="0"/>
                <a:ea typeface="+mn-ea"/>
                <a:cs typeface="Arial" panose="020B0604020202020204" pitchFamily="34" charset="0"/>
              </a:defRPr>
            </a:lvl2pPr>
            <a:lvl3pPr marL="409575" indent="-171450" algn="l" defTabSz="914400" rtl="0" eaLnBrk="1" latinLnBrk="0" hangingPunct="1">
              <a:lnSpc>
                <a:spcPct val="90000"/>
              </a:lnSpc>
              <a:spcBef>
                <a:spcPts val="900"/>
              </a:spcBef>
              <a:buFont typeface="Arial" panose="020B0604020202020204" pitchFamily="34" charset="0"/>
              <a:buChar char="•"/>
              <a:tabLst>
                <a:tab pos="501650" algn="l"/>
              </a:tabLst>
              <a:defRPr sz="1400" kern="1200">
                <a:solidFill>
                  <a:schemeClr val="tx1"/>
                </a:solidFill>
                <a:latin typeface="Arial" panose="020B0604020202020204" pitchFamily="34" charset="0"/>
                <a:ea typeface="+mn-ea"/>
                <a:cs typeface="Arial" panose="020B0604020202020204" pitchFamily="34" charset="0"/>
              </a:defRPr>
            </a:lvl3pPr>
            <a:lvl4pPr marL="581025" indent="-171450" algn="l" defTabSz="914400" rtl="0" eaLnBrk="1" latinLnBrk="0" hangingPunct="1">
              <a:lnSpc>
                <a:spcPct val="90000"/>
              </a:lnSpc>
              <a:spcBef>
                <a:spcPts val="600"/>
              </a:spcBef>
              <a:buFont typeface="System Font Regular"/>
              <a:buChar char="–"/>
              <a:tabLst/>
              <a:defRPr sz="1100" kern="1200">
                <a:solidFill>
                  <a:schemeClr val="tx1"/>
                </a:solidFill>
                <a:latin typeface="Arial" panose="020B0604020202020204" pitchFamily="34" charset="0"/>
                <a:ea typeface="+mn-ea"/>
                <a:cs typeface="Arial" panose="020B0604020202020204" pitchFamily="34" charset="0"/>
              </a:defRPr>
            </a:lvl4pPr>
            <a:lvl5pPr marL="581025" indent="-171450" algn="l" defTabSz="914400" rtl="0" eaLnBrk="1" latinLnBrk="0" hangingPunct="1">
              <a:lnSpc>
                <a:spcPct val="90000"/>
              </a:lnSpc>
              <a:spcBef>
                <a:spcPts val="500"/>
              </a:spcBef>
              <a:buFont typeface="System Font Regular"/>
              <a:buChar char="–"/>
              <a:tabLst/>
              <a:defRPr sz="11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000"/>
              </a:lnSpc>
              <a:spcBef>
                <a:spcPts val="0"/>
              </a:spcBef>
            </a:pPr>
            <a:r>
              <a:rPr lang="en-US" sz="1400" b="1" dirty="0">
                <a:solidFill>
                  <a:srgbClr val="4D4D4D"/>
                </a:solidFill>
              </a:rPr>
              <a:t>Becomes Medicaid eligible due to income and/or disability</a:t>
            </a:r>
          </a:p>
        </p:txBody>
      </p:sp>
      <p:sp>
        <p:nvSpPr>
          <p:cNvPr id="17" name="Content Placeholder 2">
            <a:extLst>
              <a:ext uri="{FF2B5EF4-FFF2-40B4-BE49-F238E27FC236}">
                <a16:creationId xmlns:a16="http://schemas.microsoft.com/office/drawing/2014/main" id="{56983A1F-C03F-7B48-8F5A-296E09A9125C}"/>
              </a:ext>
            </a:extLst>
          </p:cNvPr>
          <p:cNvSpPr txBox="1">
            <a:spLocks/>
          </p:cNvSpPr>
          <p:nvPr/>
        </p:nvSpPr>
        <p:spPr>
          <a:xfrm>
            <a:off x="6163248" y="3746294"/>
            <a:ext cx="1645920" cy="2189702"/>
          </a:xfrm>
          <a:prstGeom prst="rect">
            <a:avLst/>
          </a:prstGeom>
        </p:spPr>
        <p:txBody>
          <a:bodyPr vert="horz" lIns="0" tIns="0" rIns="0" bIns="0" rtlCol="0">
            <a:spAutoFit/>
          </a:bodyPr>
          <a:lstStyle>
            <a:lvl1pPr marL="0" indent="0" algn="l" defTabSz="914400" rtl="0" eaLnBrk="1" latinLnBrk="0" hangingPunct="1">
              <a:lnSpc>
                <a:spcPct val="100000"/>
              </a:lnSpc>
              <a:spcBef>
                <a:spcPts val="24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238125" indent="-225425" algn="l" defTabSz="914400" rtl="0" eaLnBrk="1" latinLnBrk="0" hangingPunct="1">
              <a:lnSpc>
                <a:spcPct val="100000"/>
              </a:lnSpc>
              <a:spcBef>
                <a:spcPts val="1200"/>
              </a:spcBef>
              <a:buFont typeface="Arial" panose="020B0604020202020204" pitchFamily="34" charset="0"/>
              <a:buChar char="•"/>
              <a:tabLst/>
              <a:defRPr sz="2000" kern="1200">
                <a:solidFill>
                  <a:schemeClr val="tx1"/>
                </a:solidFill>
                <a:latin typeface="Arial" panose="020B0604020202020204" pitchFamily="34" charset="0"/>
                <a:ea typeface="+mn-ea"/>
                <a:cs typeface="Arial" panose="020B0604020202020204" pitchFamily="34" charset="0"/>
              </a:defRPr>
            </a:lvl2pPr>
            <a:lvl3pPr marL="409575" indent="-171450" algn="l" defTabSz="914400" rtl="0" eaLnBrk="1" latinLnBrk="0" hangingPunct="1">
              <a:lnSpc>
                <a:spcPct val="90000"/>
              </a:lnSpc>
              <a:spcBef>
                <a:spcPts val="900"/>
              </a:spcBef>
              <a:buFont typeface="Arial" panose="020B0604020202020204" pitchFamily="34" charset="0"/>
              <a:buChar char="•"/>
              <a:tabLst>
                <a:tab pos="501650" algn="l"/>
              </a:tabLst>
              <a:defRPr sz="1400" kern="1200">
                <a:solidFill>
                  <a:schemeClr val="tx1"/>
                </a:solidFill>
                <a:latin typeface="Arial" panose="020B0604020202020204" pitchFamily="34" charset="0"/>
                <a:ea typeface="+mn-ea"/>
                <a:cs typeface="Arial" panose="020B0604020202020204" pitchFamily="34" charset="0"/>
              </a:defRPr>
            </a:lvl3pPr>
            <a:lvl4pPr marL="581025" indent="-171450" algn="l" defTabSz="914400" rtl="0" eaLnBrk="1" latinLnBrk="0" hangingPunct="1">
              <a:lnSpc>
                <a:spcPct val="90000"/>
              </a:lnSpc>
              <a:spcBef>
                <a:spcPts val="600"/>
              </a:spcBef>
              <a:buFont typeface="System Font Regular"/>
              <a:buChar char="–"/>
              <a:tabLst/>
              <a:defRPr sz="1100" kern="1200">
                <a:solidFill>
                  <a:schemeClr val="tx1"/>
                </a:solidFill>
                <a:latin typeface="Arial" panose="020B0604020202020204" pitchFamily="34" charset="0"/>
                <a:ea typeface="+mn-ea"/>
                <a:cs typeface="Arial" panose="020B0604020202020204" pitchFamily="34" charset="0"/>
              </a:defRPr>
            </a:lvl4pPr>
            <a:lvl5pPr marL="581025" indent="-171450" algn="l" defTabSz="914400" rtl="0" eaLnBrk="1" latinLnBrk="0" hangingPunct="1">
              <a:lnSpc>
                <a:spcPct val="90000"/>
              </a:lnSpc>
              <a:spcBef>
                <a:spcPts val="500"/>
              </a:spcBef>
              <a:buFont typeface="System Font Regular"/>
              <a:buChar char="–"/>
              <a:tabLst/>
              <a:defRPr sz="11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000"/>
              </a:lnSpc>
              <a:spcBef>
                <a:spcPts val="0"/>
              </a:spcBef>
            </a:pPr>
            <a:r>
              <a:rPr lang="en-US" sz="1400" b="1" dirty="0">
                <a:solidFill>
                  <a:srgbClr val="4D4D4D"/>
                </a:solidFill>
              </a:rPr>
              <a:t>Becomes eligible for Medicaid home and community-based services due to activities of daily living assistance </a:t>
            </a:r>
            <a:br>
              <a:rPr lang="en-US" sz="1400" b="1" dirty="0">
                <a:solidFill>
                  <a:srgbClr val="4D4D4D"/>
                </a:solidFill>
              </a:rPr>
            </a:br>
            <a:r>
              <a:rPr lang="en-US" sz="1400" dirty="0">
                <a:solidFill>
                  <a:srgbClr val="4D4D4D"/>
                </a:solidFill>
              </a:rPr>
              <a:t>(e.g., requires assistance with </a:t>
            </a:r>
            <a:br>
              <a:rPr lang="en-US" sz="1400" dirty="0">
                <a:solidFill>
                  <a:srgbClr val="4D4D4D"/>
                </a:solidFill>
              </a:rPr>
            </a:br>
            <a:r>
              <a:rPr lang="en-US" sz="1400" dirty="0">
                <a:solidFill>
                  <a:srgbClr val="4D4D4D"/>
                </a:solidFill>
              </a:rPr>
              <a:t>1-2 ADLs)</a:t>
            </a:r>
          </a:p>
        </p:txBody>
      </p:sp>
      <p:sp>
        <p:nvSpPr>
          <p:cNvPr id="18" name="Content Placeholder 2">
            <a:extLst>
              <a:ext uri="{FF2B5EF4-FFF2-40B4-BE49-F238E27FC236}">
                <a16:creationId xmlns:a16="http://schemas.microsoft.com/office/drawing/2014/main" id="{BCBE7918-1A39-4CB0-40BA-771AE267FF42}"/>
              </a:ext>
            </a:extLst>
          </p:cNvPr>
          <p:cNvSpPr txBox="1">
            <a:spLocks/>
          </p:cNvSpPr>
          <p:nvPr/>
        </p:nvSpPr>
        <p:spPr>
          <a:xfrm>
            <a:off x="8087053" y="3746294"/>
            <a:ext cx="1476047" cy="2189702"/>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24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238125" indent="-225425" algn="l" defTabSz="914400" rtl="0" eaLnBrk="1" latinLnBrk="0" hangingPunct="1">
              <a:lnSpc>
                <a:spcPct val="100000"/>
              </a:lnSpc>
              <a:spcBef>
                <a:spcPts val="1200"/>
              </a:spcBef>
              <a:buFont typeface="Arial" panose="020B0604020202020204" pitchFamily="34" charset="0"/>
              <a:buChar char="•"/>
              <a:tabLst/>
              <a:defRPr sz="2000" kern="1200">
                <a:solidFill>
                  <a:schemeClr val="tx1"/>
                </a:solidFill>
                <a:latin typeface="Arial" panose="020B0604020202020204" pitchFamily="34" charset="0"/>
                <a:ea typeface="+mn-ea"/>
                <a:cs typeface="Arial" panose="020B0604020202020204" pitchFamily="34" charset="0"/>
              </a:defRPr>
            </a:lvl2pPr>
            <a:lvl3pPr marL="409575" indent="-171450" algn="l" defTabSz="914400" rtl="0" eaLnBrk="1" latinLnBrk="0" hangingPunct="1">
              <a:lnSpc>
                <a:spcPct val="90000"/>
              </a:lnSpc>
              <a:spcBef>
                <a:spcPts val="900"/>
              </a:spcBef>
              <a:buFont typeface="Arial" panose="020B0604020202020204" pitchFamily="34" charset="0"/>
              <a:buChar char="•"/>
              <a:tabLst>
                <a:tab pos="501650" algn="l"/>
              </a:tabLst>
              <a:defRPr sz="1400" kern="1200">
                <a:solidFill>
                  <a:schemeClr val="tx1"/>
                </a:solidFill>
                <a:latin typeface="Arial" panose="020B0604020202020204" pitchFamily="34" charset="0"/>
                <a:ea typeface="+mn-ea"/>
                <a:cs typeface="Arial" panose="020B0604020202020204" pitchFamily="34" charset="0"/>
              </a:defRPr>
            </a:lvl3pPr>
            <a:lvl4pPr marL="581025" indent="-171450" algn="l" defTabSz="914400" rtl="0" eaLnBrk="1" latinLnBrk="0" hangingPunct="1">
              <a:lnSpc>
                <a:spcPct val="90000"/>
              </a:lnSpc>
              <a:spcBef>
                <a:spcPts val="600"/>
              </a:spcBef>
              <a:buFont typeface="System Font Regular"/>
              <a:buChar char="–"/>
              <a:tabLst/>
              <a:defRPr sz="1100" kern="1200">
                <a:solidFill>
                  <a:schemeClr val="tx1"/>
                </a:solidFill>
                <a:latin typeface="Arial" panose="020B0604020202020204" pitchFamily="34" charset="0"/>
                <a:ea typeface="+mn-ea"/>
                <a:cs typeface="Arial" panose="020B0604020202020204" pitchFamily="34" charset="0"/>
              </a:defRPr>
            </a:lvl4pPr>
            <a:lvl5pPr marL="581025" indent="-171450" algn="l" defTabSz="914400" rtl="0" eaLnBrk="1" latinLnBrk="0" hangingPunct="1">
              <a:lnSpc>
                <a:spcPct val="90000"/>
              </a:lnSpc>
              <a:spcBef>
                <a:spcPts val="500"/>
              </a:spcBef>
              <a:buFont typeface="System Font Regular"/>
              <a:buChar char="–"/>
              <a:tabLst/>
              <a:defRPr sz="11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000"/>
              </a:lnSpc>
              <a:spcBef>
                <a:spcPts val="0"/>
              </a:spcBef>
            </a:pPr>
            <a:r>
              <a:rPr lang="en-US" sz="1400" b="1" dirty="0">
                <a:solidFill>
                  <a:srgbClr val="4D4D4D"/>
                </a:solidFill>
              </a:rPr>
              <a:t>Becomes nursing home eligible due to increased ADL needs </a:t>
            </a:r>
            <a:r>
              <a:rPr lang="en-US" sz="1400" dirty="0">
                <a:solidFill>
                  <a:srgbClr val="4D4D4D"/>
                </a:solidFill>
              </a:rPr>
              <a:t>(e.g., requires help with 2-4 ADLs as determined by state)</a:t>
            </a:r>
          </a:p>
        </p:txBody>
      </p:sp>
      <p:sp>
        <p:nvSpPr>
          <p:cNvPr id="23" name="Content Placeholder 2">
            <a:extLst>
              <a:ext uri="{FF2B5EF4-FFF2-40B4-BE49-F238E27FC236}">
                <a16:creationId xmlns:a16="http://schemas.microsoft.com/office/drawing/2014/main" id="{B7469BF5-E757-1829-DCF6-7DD89F799BE0}"/>
              </a:ext>
            </a:extLst>
          </p:cNvPr>
          <p:cNvSpPr txBox="1">
            <a:spLocks/>
          </p:cNvSpPr>
          <p:nvPr/>
        </p:nvSpPr>
        <p:spPr>
          <a:xfrm>
            <a:off x="10034923" y="3746294"/>
            <a:ext cx="1729983" cy="961802"/>
          </a:xfrm>
          <a:prstGeom prst="rect">
            <a:avLst/>
          </a:prstGeom>
        </p:spPr>
        <p:txBody>
          <a:bodyPr vert="horz" lIns="0" tIns="0" rIns="0" bIns="0" rtlCol="0">
            <a:spAutoFit/>
          </a:bodyPr>
          <a:lstStyle>
            <a:lvl1pPr marL="0" indent="0" algn="l" defTabSz="914400" rtl="0" eaLnBrk="1" latinLnBrk="0" hangingPunct="1">
              <a:lnSpc>
                <a:spcPct val="100000"/>
              </a:lnSpc>
              <a:spcBef>
                <a:spcPts val="24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238125" indent="-225425" algn="l" defTabSz="914400" rtl="0" eaLnBrk="1" latinLnBrk="0" hangingPunct="1">
              <a:lnSpc>
                <a:spcPct val="100000"/>
              </a:lnSpc>
              <a:spcBef>
                <a:spcPts val="1200"/>
              </a:spcBef>
              <a:buFont typeface="Arial" panose="020B0604020202020204" pitchFamily="34" charset="0"/>
              <a:buChar char="•"/>
              <a:tabLst/>
              <a:defRPr sz="2000" kern="1200">
                <a:solidFill>
                  <a:schemeClr val="tx1"/>
                </a:solidFill>
                <a:latin typeface="Arial" panose="020B0604020202020204" pitchFamily="34" charset="0"/>
                <a:ea typeface="+mn-ea"/>
                <a:cs typeface="Arial" panose="020B0604020202020204" pitchFamily="34" charset="0"/>
              </a:defRPr>
            </a:lvl2pPr>
            <a:lvl3pPr marL="409575" indent="-171450" algn="l" defTabSz="914400" rtl="0" eaLnBrk="1" latinLnBrk="0" hangingPunct="1">
              <a:lnSpc>
                <a:spcPct val="90000"/>
              </a:lnSpc>
              <a:spcBef>
                <a:spcPts val="900"/>
              </a:spcBef>
              <a:buFont typeface="Arial" panose="020B0604020202020204" pitchFamily="34" charset="0"/>
              <a:buChar char="•"/>
              <a:tabLst>
                <a:tab pos="501650" algn="l"/>
              </a:tabLst>
              <a:defRPr sz="1400" kern="1200">
                <a:solidFill>
                  <a:schemeClr val="tx1"/>
                </a:solidFill>
                <a:latin typeface="Arial" panose="020B0604020202020204" pitchFamily="34" charset="0"/>
                <a:ea typeface="+mn-ea"/>
                <a:cs typeface="Arial" panose="020B0604020202020204" pitchFamily="34" charset="0"/>
              </a:defRPr>
            </a:lvl3pPr>
            <a:lvl4pPr marL="581025" indent="-171450" algn="l" defTabSz="914400" rtl="0" eaLnBrk="1" latinLnBrk="0" hangingPunct="1">
              <a:lnSpc>
                <a:spcPct val="90000"/>
              </a:lnSpc>
              <a:spcBef>
                <a:spcPts val="600"/>
              </a:spcBef>
              <a:buFont typeface="System Font Regular"/>
              <a:buChar char="–"/>
              <a:tabLst/>
              <a:defRPr sz="1100" kern="1200">
                <a:solidFill>
                  <a:schemeClr val="tx1"/>
                </a:solidFill>
                <a:latin typeface="Arial" panose="020B0604020202020204" pitchFamily="34" charset="0"/>
                <a:ea typeface="+mn-ea"/>
                <a:cs typeface="Arial" panose="020B0604020202020204" pitchFamily="34" charset="0"/>
              </a:defRPr>
            </a:lvl4pPr>
            <a:lvl5pPr marL="581025" indent="-171450" algn="l" defTabSz="914400" rtl="0" eaLnBrk="1" latinLnBrk="0" hangingPunct="1">
              <a:lnSpc>
                <a:spcPct val="90000"/>
              </a:lnSpc>
              <a:spcBef>
                <a:spcPts val="500"/>
              </a:spcBef>
              <a:buFont typeface="System Font Regular"/>
              <a:buChar char="–"/>
              <a:tabLst/>
              <a:defRPr sz="11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000"/>
              </a:lnSpc>
              <a:spcBef>
                <a:spcPts val="0"/>
              </a:spcBef>
            </a:pPr>
            <a:r>
              <a:rPr lang="en-US" sz="1400" b="1" dirty="0">
                <a:solidFill>
                  <a:srgbClr val="4D4D4D"/>
                </a:solidFill>
              </a:rPr>
              <a:t>Becomes PACE participant to </a:t>
            </a:r>
            <a:br>
              <a:rPr lang="en-US" sz="1400" b="1" dirty="0">
                <a:solidFill>
                  <a:srgbClr val="4D4D4D"/>
                </a:solidFill>
              </a:rPr>
            </a:br>
            <a:r>
              <a:rPr lang="en-US" sz="1400" b="1" dirty="0">
                <a:solidFill>
                  <a:srgbClr val="4D4D4D"/>
                </a:solidFill>
              </a:rPr>
              <a:t>remain independent</a:t>
            </a:r>
            <a:br>
              <a:rPr lang="en-US" sz="1400" b="1" dirty="0">
                <a:solidFill>
                  <a:srgbClr val="4D4D4D"/>
                </a:solidFill>
              </a:rPr>
            </a:br>
            <a:r>
              <a:rPr lang="en-US" sz="1400" dirty="0">
                <a:solidFill>
                  <a:srgbClr val="4D4D4D"/>
                </a:solidFill>
              </a:rPr>
              <a:t>(Avg Age: 76)</a:t>
            </a:r>
          </a:p>
        </p:txBody>
      </p:sp>
      <p:sp>
        <p:nvSpPr>
          <p:cNvPr id="24" name="Oval 23">
            <a:extLst>
              <a:ext uri="{FF2B5EF4-FFF2-40B4-BE49-F238E27FC236}">
                <a16:creationId xmlns:a16="http://schemas.microsoft.com/office/drawing/2014/main" id="{0DA3802B-19CD-BA2F-0B6F-2A8A06041F42}"/>
              </a:ext>
            </a:extLst>
          </p:cNvPr>
          <p:cNvSpPr/>
          <p:nvPr/>
        </p:nvSpPr>
        <p:spPr>
          <a:xfrm>
            <a:off x="9948166" y="2166296"/>
            <a:ext cx="1392850" cy="1392850"/>
          </a:xfrm>
          <a:prstGeom prst="ellipse">
            <a:avLst/>
          </a:prstGeom>
          <a:solidFill>
            <a:srgbClr val="C0504D"/>
          </a:solidFill>
          <a:ln w="38100">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p:cxnSp>
        <p:nvCxnSpPr>
          <p:cNvPr id="25" name="Straight Arrow Connector 24">
            <a:extLst>
              <a:ext uri="{FF2B5EF4-FFF2-40B4-BE49-F238E27FC236}">
                <a16:creationId xmlns:a16="http://schemas.microsoft.com/office/drawing/2014/main" id="{EF0C3ACF-D890-63EB-09E1-EE0F928F30FE}"/>
              </a:ext>
            </a:extLst>
          </p:cNvPr>
          <p:cNvCxnSpPr>
            <a:cxnSpLocks/>
          </p:cNvCxnSpPr>
          <p:nvPr/>
        </p:nvCxnSpPr>
        <p:spPr>
          <a:xfrm>
            <a:off x="9745889" y="2875644"/>
            <a:ext cx="2134961" cy="0"/>
          </a:xfrm>
          <a:prstGeom prst="straightConnector1">
            <a:avLst/>
          </a:prstGeom>
          <a:ln w="38100">
            <a:solidFill>
              <a:srgbClr val="C0504D"/>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CAB64933-4502-65B7-D8A6-2057D0DD5984}"/>
              </a:ext>
            </a:extLst>
          </p:cNvPr>
          <p:cNvCxnSpPr>
            <a:cxnSpLocks/>
          </p:cNvCxnSpPr>
          <p:nvPr/>
        </p:nvCxnSpPr>
        <p:spPr>
          <a:xfrm>
            <a:off x="7888514" y="2875644"/>
            <a:ext cx="1889579" cy="0"/>
          </a:xfrm>
          <a:prstGeom prst="straightConnector1">
            <a:avLst/>
          </a:prstGeom>
          <a:ln w="38100">
            <a:solidFill>
              <a:srgbClr val="31859C"/>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BC8EB7F1-5462-A671-E377-273BE52A552F}"/>
              </a:ext>
            </a:extLst>
          </p:cNvPr>
          <p:cNvCxnSpPr>
            <a:cxnSpLocks/>
          </p:cNvCxnSpPr>
          <p:nvPr/>
        </p:nvCxnSpPr>
        <p:spPr>
          <a:xfrm>
            <a:off x="6034314" y="2875644"/>
            <a:ext cx="1889579" cy="0"/>
          </a:xfrm>
          <a:prstGeom prst="straightConnector1">
            <a:avLst/>
          </a:prstGeom>
          <a:ln w="38100">
            <a:solidFill>
              <a:srgbClr val="F79646"/>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EFFA053F-76BF-5C37-3763-7E4D29A902B6}"/>
              </a:ext>
            </a:extLst>
          </p:cNvPr>
          <p:cNvCxnSpPr>
            <a:cxnSpLocks/>
          </p:cNvCxnSpPr>
          <p:nvPr/>
        </p:nvCxnSpPr>
        <p:spPr>
          <a:xfrm>
            <a:off x="4161971" y="2875644"/>
            <a:ext cx="1889579" cy="0"/>
          </a:xfrm>
          <a:prstGeom prst="straightConnector1">
            <a:avLst/>
          </a:prstGeom>
          <a:ln w="38100">
            <a:solidFill>
              <a:srgbClr val="8064A2"/>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A1B047E2-988E-C623-3157-F40DBCA3F9F6}"/>
              </a:ext>
            </a:extLst>
          </p:cNvPr>
          <p:cNvCxnSpPr>
            <a:cxnSpLocks/>
          </p:cNvCxnSpPr>
          <p:nvPr/>
        </p:nvCxnSpPr>
        <p:spPr>
          <a:xfrm>
            <a:off x="2282371" y="2875644"/>
            <a:ext cx="1889579" cy="0"/>
          </a:xfrm>
          <a:prstGeom prst="straightConnector1">
            <a:avLst/>
          </a:prstGeom>
          <a:ln w="38100">
            <a:solidFill>
              <a:srgbClr val="9BBB59"/>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F3EAFD76-4A49-12C1-EA33-7EA694813816}"/>
              </a:ext>
            </a:extLst>
          </p:cNvPr>
          <p:cNvCxnSpPr/>
          <p:nvPr/>
        </p:nvCxnSpPr>
        <p:spPr>
          <a:xfrm>
            <a:off x="638629" y="2875644"/>
            <a:ext cx="1676400" cy="0"/>
          </a:xfrm>
          <a:prstGeom prst="straightConnector1">
            <a:avLst/>
          </a:prstGeom>
          <a:ln w="38100">
            <a:solidFill>
              <a:srgbClr val="4F81BD"/>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22DF2AC6-CE62-9F5F-CC85-2C1C6C1CC1F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994470" y="2204535"/>
            <a:ext cx="1342218" cy="1342218"/>
          </a:xfrm>
          <a:prstGeom prst="ellipse">
            <a:avLst/>
          </a:prstGeom>
        </p:spPr>
      </p:pic>
      <p:grpSp>
        <p:nvGrpSpPr>
          <p:cNvPr id="32" name="Group 31">
            <a:extLst>
              <a:ext uri="{FF2B5EF4-FFF2-40B4-BE49-F238E27FC236}">
                <a16:creationId xmlns:a16="http://schemas.microsoft.com/office/drawing/2014/main" id="{E02D18FE-5D46-3B85-0253-61F5D8B00065}"/>
              </a:ext>
            </a:extLst>
          </p:cNvPr>
          <p:cNvGrpSpPr/>
          <p:nvPr/>
        </p:nvGrpSpPr>
        <p:grpSpPr>
          <a:xfrm>
            <a:off x="8175288" y="2185153"/>
            <a:ext cx="1354224" cy="1354224"/>
            <a:chOff x="8211812" y="1954977"/>
            <a:chExt cx="1636776" cy="1636776"/>
          </a:xfrm>
        </p:grpSpPr>
        <p:sp>
          <p:nvSpPr>
            <p:cNvPr id="33" name="Oval 32">
              <a:extLst>
                <a:ext uri="{FF2B5EF4-FFF2-40B4-BE49-F238E27FC236}">
                  <a16:creationId xmlns:a16="http://schemas.microsoft.com/office/drawing/2014/main" id="{12DFE13C-8205-F864-91A7-023D1FA1C1D1}"/>
                </a:ext>
              </a:extLst>
            </p:cNvPr>
            <p:cNvSpPr/>
            <p:nvPr/>
          </p:nvSpPr>
          <p:spPr>
            <a:xfrm>
              <a:off x="8211812" y="1954977"/>
              <a:ext cx="1636776" cy="1636776"/>
            </a:xfrm>
            <a:prstGeom prst="ellipse">
              <a:avLst/>
            </a:prstGeom>
            <a:solidFill>
              <a:srgbClr val="31859C"/>
            </a:solidFill>
            <a:ln w="38100">
              <a:solidFill>
                <a:srgbClr val="3185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34" name="Graphic 33">
              <a:extLst>
                <a:ext uri="{FF2B5EF4-FFF2-40B4-BE49-F238E27FC236}">
                  <a16:creationId xmlns:a16="http://schemas.microsoft.com/office/drawing/2014/main" id="{36DE6B07-EA0E-92EF-F892-2078E89B56A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499748" y="2242913"/>
              <a:ext cx="1060904" cy="1060904"/>
            </a:xfrm>
            <a:prstGeom prst="rect">
              <a:avLst/>
            </a:prstGeom>
          </p:spPr>
        </p:pic>
      </p:grpSp>
      <p:grpSp>
        <p:nvGrpSpPr>
          <p:cNvPr id="35" name="Group 34">
            <a:extLst>
              <a:ext uri="{FF2B5EF4-FFF2-40B4-BE49-F238E27FC236}">
                <a16:creationId xmlns:a16="http://schemas.microsoft.com/office/drawing/2014/main" id="{64E49671-B6B8-B425-F49A-0903C86C257F}"/>
              </a:ext>
            </a:extLst>
          </p:cNvPr>
          <p:cNvGrpSpPr/>
          <p:nvPr/>
        </p:nvGrpSpPr>
        <p:grpSpPr>
          <a:xfrm>
            <a:off x="6216948" y="2185153"/>
            <a:ext cx="1354224" cy="1354224"/>
            <a:chOff x="6253472" y="1954977"/>
            <a:chExt cx="1636776" cy="1636776"/>
          </a:xfrm>
        </p:grpSpPr>
        <p:sp>
          <p:nvSpPr>
            <p:cNvPr id="36" name="Oval 35">
              <a:extLst>
                <a:ext uri="{FF2B5EF4-FFF2-40B4-BE49-F238E27FC236}">
                  <a16:creationId xmlns:a16="http://schemas.microsoft.com/office/drawing/2014/main" id="{7D91571B-3C6C-35BD-24B4-B81F46B80BE6}"/>
                </a:ext>
              </a:extLst>
            </p:cNvPr>
            <p:cNvSpPr/>
            <p:nvPr/>
          </p:nvSpPr>
          <p:spPr>
            <a:xfrm>
              <a:off x="6253472" y="1954977"/>
              <a:ext cx="1636776" cy="1636776"/>
            </a:xfrm>
            <a:prstGeom prst="ellipse">
              <a:avLst/>
            </a:prstGeom>
            <a:solidFill>
              <a:srgbClr val="F79646"/>
            </a:solidFill>
            <a:ln w="38100">
              <a:solidFill>
                <a:srgbClr val="F796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37" name="Graphic 36">
              <a:extLst>
                <a:ext uri="{FF2B5EF4-FFF2-40B4-BE49-F238E27FC236}">
                  <a16:creationId xmlns:a16="http://schemas.microsoft.com/office/drawing/2014/main" id="{6ED0C339-48AB-BB4D-12CA-CAFA57685DDE}"/>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flipH="1">
              <a:off x="6543755" y="2245260"/>
              <a:ext cx="1056210" cy="1056210"/>
            </a:xfrm>
            <a:prstGeom prst="rect">
              <a:avLst/>
            </a:prstGeom>
          </p:spPr>
        </p:pic>
      </p:grpSp>
      <p:grpSp>
        <p:nvGrpSpPr>
          <p:cNvPr id="38" name="Group 37">
            <a:extLst>
              <a:ext uri="{FF2B5EF4-FFF2-40B4-BE49-F238E27FC236}">
                <a16:creationId xmlns:a16="http://schemas.microsoft.com/office/drawing/2014/main" id="{600274B5-C0CA-3E3C-92B2-CA66D09ADA3E}"/>
              </a:ext>
            </a:extLst>
          </p:cNvPr>
          <p:cNvGrpSpPr/>
          <p:nvPr/>
        </p:nvGrpSpPr>
        <p:grpSpPr>
          <a:xfrm>
            <a:off x="4388148" y="2185153"/>
            <a:ext cx="1354224" cy="1354224"/>
            <a:chOff x="4424672" y="1954977"/>
            <a:chExt cx="1636776" cy="1636776"/>
          </a:xfrm>
        </p:grpSpPr>
        <p:sp>
          <p:nvSpPr>
            <p:cNvPr id="39" name="Oval 38">
              <a:extLst>
                <a:ext uri="{FF2B5EF4-FFF2-40B4-BE49-F238E27FC236}">
                  <a16:creationId xmlns:a16="http://schemas.microsoft.com/office/drawing/2014/main" id="{BC3BA06A-514C-8CB2-2E41-253D06EFA19E}"/>
                </a:ext>
              </a:extLst>
            </p:cNvPr>
            <p:cNvSpPr/>
            <p:nvPr/>
          </p:nvSpPr>
          <p:spPr>
            <a:xfrm>
              <a:off x="4424672" y="1954977"/>
              <a:ext cx="1636776" cy="1636776"/>
            </a:xfrm>
            <a:prstGeom prst="ellipse">
              <a:avLst/>
            </a:prstGeom>
            <a:solidFill>
              <a:srgbClr val="8064A2"/>
            </a:solidFill>
            <a:ln w="38100">
              <a:solidFill>
                <a:srgbClr val="8064A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40" name="Graphic 39">
              <a:extLst>
                <a:ext uri="{FF2B5EF4-FFF2-40B4-BE49-F238E27FC236}">
                  <a16:creationId xmlns:a16="http://schemas.microsoft.com/office/drawing/2014/main" id="{88E7138C-AEE8-32E6-921F-A7E603283155}"/>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683438" y="2213743"/>
              <a:ext cx="1119244" cy="1119244"/>
            </a:xfrm>
            <a:prstGeom prst="rect">
              <a:avLst/>
            </a:prstGeom>
          </p:spPr>
        </p:pic>
      </p:grpSp>
      <p:grpSp>
        <p:nvGrpSpPr>
          <p:cNvPr id="41" name="Group 40">
            <a:extLst>
              <a:ext uri="{FF2B5EF4-FFF2-40B4-BE49-F238E27FC236}">
                <a16:creationId xmlns:a16="http://schemas.microsoft.com/office/drawing/2014/main" id="{189BA547-2EF6-B780-1AB3-92B3EDD185DC}"/>
              </a:ext>
            </a:extLst>
          </p:cNvPr>
          <p:cNvGrpSpPr/>
          <p:nvPr/>
        </p:nvGrpSpPr>
        <p:grpSpPr>
          <a:xfrm>
            <a:off x="2490768" y="2185153"/>
            <a:ext cx="1354224" cy="1354224"/>
            <a:chOff x="2527292" y="1954977"/>
            <a:chExt cx="1636776" cy="1636776"/>
          </a:xfrm>
        </p:grpSpPr>
        <p:sp>
          <p:nvSpPr>
            <p:cNvPr id="42" name="Oval 41">
              <a:extLst>
                <a:ext uri="{FF2B5EF4-FFF2-40B4-BE49-F238E27FC236}">
                  <a16:creationId xmlns:a16="http://schemas.microsoft.com/office/drawing/2014/main" id="{C2B9EC1F-BFCA-3376-4621-FC821092D2A9}"/>
                </a:ext>
              </a:extLst>
            </p:cNvPr>
            <p:cNvSpPr/>
            <p:nvPr/>
          </p:nvSpPr>
          <p:spPr>
            <a:xfrm>
              <a:off x="2527292" y="1954977"/>
              <a:ext cx="1636776" cy="1636776"/>
            </a:xfrm>
            <a:prstGeom prst="ellipse">
              <a:avLst/>
            </a:prstGeom>
            <a:solidFill>
              <a:srgbClr val="9BBB59"/>
            </a:solidFill>
            <a:ln w="38100">
              <a:solidFill>
                <a:srgbClr val="9BBB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43" name="Graphic 42">
              <a:extLst>
                <a:ext uri="{FF2B5EF4-FFF2-40B4-BE49-F238E27FC236}">
                  <a16:creationId xmlns:a16="http://schemas.microsoft.com/office/drawing/2014/main" id="{FA187918-F880-AC32-14BC-BB541346CC0A}"/>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777381" y="2205066"/>
              <a:ext cx="1136598" cy="1136598"/>
            </a:xfrm>
            <a:prstGeom prst="rect">
              <a:avLst/>
            </a:prstGeom>
          </p:spPr>
        </p:pic>
      </p:grpSp>
      <p:grpSp>
        <p:nvGrpSpPr>
          <p:cNvPr id="44" name="Group 43">
            <a:extLst>
              <a:ext uri="{FF2B5EF4-FFF2-40B4-BE49-F238E27FC236}">
                <a16:creationId xmlns:a16="http://schemas.microsoft.com/office/drawing/2014/main" id="{26FF895C-7093-D191-70BE-2E8D3F3BCF99}"/>
              </a:ext>
            </a:extLst>
          </p:cNvPr>
          <p:cNvGrpSpPr/>
          <p:nvPr/>
        </p:nvGrpSpPr>
        <p:grpSpPr>
          <a:xfrm>
            <a:off x="604818" y="2185153"/>
            <a:ext cx="1354224" cy="1354224"/>
            <a:chOff x="641342" y="1954977"/>
            <a:chExt cx="1636776" cy="1636776"/>
          </a:xfrm>
        </p:grpSpPr>
        <p:sp>
          <p:nvSpPr>
            <p:cNvPr id="45" name="Oval 44">
              <a:extLst>
                <a:ext uri="{FF2B5EF4-FFF2-40B4-BE49-F238E27FC236}">
                  <a16:creationId xmlns:a16="http://schemas.microsoft.com/office/drawing/2014/main" id="{ED3F79A0-FC23-36C2-B71A-9E4C3AF484CA}"/>
                </a:ext>
              </a:extLst>
            </p:cNvPr>
            <p:cNvSpPr/>
            <p:nvPr/>
          </p:nvSpPr>
          <p:spPr>
            <a:xfrm>
              <a:off x="641342" y="1954977"/>
              <a:ext cx="1636776" cy="1636776"/>
            </a:xfrm>
            <a:prstGeom prst="ellipse">
              <a:avLst/>
            </a:prstGeom>
            <a:solidFill>
              <a:srgbClr val="4F81BD"/>
            </a:solidFill>
            <a:ln w="38100">
              <a:solidFill>
                <a:srgbClr val="4F81B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46" name="Graphic 45">
              <a:extLst>
                <a:ext uri="{FF2B5EF4-FFF2-40B4-BE49-F238E27FC236}">
                  <a16:creationId xmlns:a16="http://schemas.microsoft.com/office/drawing/2014/main" id="{686D30AB-0B67-132A-6696-D909D2AC7297}"/>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36994" y="2350629"/>
              <a:ext cx="845472" cy="845472"/>
            </a:xfrm>
            <a:prstGeom prst="rect">
              <a:avLst/>
            </a:prstGeom>
          </p:spPr>
        </p:pic>
      </p:grpSp>
      <p:pic>
        <p:nvPicPr>
          <p:cNvPr id="47" name="Google Shape;411;p8" descr="shadow">
            <a:extLst>
              <a:ext uri="{FF2B5EF4-FFF2-40B4-BE49-F238E27FC236}">
                <a16:creationId xmlns:a16="http://schemas.microsoft.com/office/drawing/2014/main" id="{18F49BD7-6558-C200-6523-F66C4C71D9EF}"/>
              </a:ext>
            </a:extLst>
          </p:cNvPr>
          <p:cNvPicPr preferRelativeResize="0"/>
          <p:nvPr/>
        </p:nvPicPr>
        <p:blipFill rotWithShape="1">
          <a:blip r:embed="rId15">
            <a:alphaModFix amt="52000"/>
            <a:duotone>
              <a:schemeClr val="accent1">
                <a:shade val="45000"/>
                <a:satMod val="135000"/>
              </a:schemeClr>
              <a:prstClr val="white"/>
            </a:duotone>
          </a:blip>
          <a:srcRect/>
          <a:stretch/>
        </p:blipFill>
        <p:spPr>
          <a:xfrm rot="16200000">
            <a:off x="1016753" y="4350457"/>
            <a:ext cx="2796101" cy="340580"/>
          </a:xfrm>
          <a:prstGeom prst="rect">
            <a:avLst/>
          </a:prstGeom>
          <a:noFill/>
          <a:ln>
            <a:noFill/>
          </a:ln>
        </p:spPr>
      </p:pic>
      <p:pic>
        <p:nvPicPr>
          <p:cNvPr id="48" name="Google Shape;411;p8" descr="shadow">
            <a:extLst>
              <a:ext uri="{FF2B5EF4-FFF2-40B4-BE49-F238E27FC236}">
                <a16:creationId xmlns:a16="http://schemas.microsoft.com/office/drawing/2014/main" id="{483A5B0B-3873-70BC-5DF5-F8F394B1A249}"/>
              </a:ext>
            </a:extLst>
          </p:cNvPr>
          <p:cNvPicPr preferRelativeResize="0"/>
          <p:nvPr/>
        </p:nvPicPr>
        <p:blipFill rotWithShape="1">
          <a:blip r:embed="rId15">
            <a:alphaModFix amt="52000"/>
            <a:duotone>
              <a:schemeClr val="accent1">
                <a:shade val="45000"/>
                <a:satMod val="135000"/>
              </a:schemeClr>
              <a:prstClr val="white"/>
            </a:duotone>
          </a:blip>
          <a:srcRect/>
          <a:stretch/>
        </p:blipFill>
        <p:spPr>
          <a:xfrm rot="16200000">
            <a:off x="2820154" y="4350458"/>
            <a:ext cx="2796101" cy="340580"/>
          </a:xfrm>
          <a:prstGeom prst="rect">
            <a:avLst/>
          </a:prstGeom>
          <a:noFill/>
          <a:ln>
            <a:noFill/>
          </a:ln>
        </p:spPr>
      </p:pic>
      <p:pic>
        <p:nvPicPr>
          <p:cNvPr id="49" name="Google Shape;411;p8" descr="shadow">
            <a:extLst>
              <a:ext uri="{FF2B5EF4-FFF2-40B4-BE49-F238E27FC236}">
                <a16:creationId xmlns:a16="http://schemas.microsoft.com/office/drawing/2014/main" id="{F6DE8709-A9BC-0AE7-4F59-2942C0F49108}"/>
              </a:ext>
            </a:extLst>
          </p:cNvPr>
          <p:cNvPicPr preferRelativeResize="0"/>
          <p:nvPr/>
        </p:nvPicPr>
        <p:blipFill rotWithShape="1">
          <a:blip r:embed="rId15">
            <a:alphaModFix amt="52000"/>
            <a:duotone>
              <a:schemeClr val="accent1">
                <a:shade val="45000"/>
                <a:satMod val="135000"/>
              </a:schemeClr>
              <a:prstClr val="white"/>
            </a:duotone>
          </a:blip>
          <a:srcRect/>
          <a:stretch/>
        </p:blipFill>
        <p:spPr>
          <a:xfrm rot="16200000">
            <a:off x="4737855" y="4350458"/>
            <a:ext cx="2796101" cy="340580"/>
          </a:xfrm>
          <a:prstGeom prst="rect">
            <a:avLst/>
          </a:prstGeom>
          <a:noFill/>
          <a:ln>
            <a:noFill/>
          </a:ln>
        </p:spPr>
      </p:pic>
      <p:pic>
        <p:nvPicPr>
          <p:cNvPr id="50" name="Google Shape;411;p8" descr="shadow">
            <a:extLst>
              <a:ext uri="{FF2B5EF4-FFF2-40B4-BE49-F238E27FC236}">
                <a16:creationId xmlns:a16="http://schemas.microsoft.com/office/drawing/2014/main" id="{11010BB0-B22F-D611-8D28-649E22EAEA29}"/>
              </a:ext>
            </a:extLst>
          </p:cNvPr>
          <p:cNvPicPr preferRelativeResize="0"/>
          <p:nvPr/>
        </p:nvPicPr>
        <p:blipFill rotWithShape="1">
          <a:blip r:embed="rId15">
            <a:alphaModFix amt="52000"/>
            <a:duotone>
              <a:schemeClr val="accent1">
                <a:shade val="45000"/>
                <a:satMod val="135000"/>
              </a:schemeClr>
              <a:prstClr val="white"/>
            </a:duotone>
          </a:blip>
          <a:srcRect/>
          <a:stretch/>
        </p:blipFill>
        <p:spPr>
          <a:xfrm rot="16200000">
            <a:off x="6617456" y="4350459"/>
            <a:ext cx="2796101" cy="340580"/>
          </a:xfrm>
          <a:prstGeom prst="rect">
            <a:avLst/>
          </a:prstGeom>
          <a:noFill/>
          <a:ln>
            <a:noFill/>
          </a:ln>
        </p:spPr>
      </p:pic>
      <p:pic>
        <p:nvPicPr>
          <p:cNvPr id="51" name="Google Shape;411;p8" descr="shadow">
            <a:extLst>
              <a:ext uri="{FF2B5EF4-FFF2-40B4-BE49-F238E27FC236}">
                <a16:creationId xmlns:a16="http://schemas.microsoft.com/office/drawing/2014/main" id="{3EA45447-4688-9D75-C51F-4FD98848D5A8}"/>
              </a:ext>
            </a:extLst>
          </p:cNvPr>
          <p:cNvPicPr preferRelativeResize="0"/>
          <p:nvPr/>
        </p:nvPicPr>
        <p:blipFill rotWithShape="1">
          <a:blip r:embed="rId15">
            <a:alphaModFix amt="52000"/>
            <a:duotone>
              <a:schemeClr val="accent1">
                <a:shade val="45000"/>
                <a:satMod val="135000"/>
              </a:schemeClr>
              <a:prstClr val="white"/>
            </a:duotone>
          </a:blip>
          <a:srcRect/>
          <a:stretch/>
        </p:blipFill>
        <p:spPr>
          <a:xfrm rot="16200000">
            <a:off x="8484356" y="4350459"/>
            <a:ext cx="2796101" cy="340580"/>
          </a:xfrm>
          <a:prstGeom prst="rect">
            <a:avLst/>
          </a:prstGeom>
          <a:noFill/>
          <a:ln>
            <a:noFill/>
          </a:ln>
        </p:spPr>
      </p:pic>
    </p:spTree>
    <p:extLst>
      <p:ext uri="{BB962C8B-B14F-4D97-AF65-F5344CB8AC3E}">
        <p14:creationId xmlns:p14="http://schemas.microsoft.com/office/powerpoint/2010/main" val="32029522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E27FE-4978-F909-5489-EA4F4F97961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E82151-D4B6-6984-251A-2EAF3952DFE2}"/>
              </a:ext>
            </a:extLst>
          </p:cNvPr>
          <p:cNvSpPr>
            <a:spLocks noGrp="1"/>
          </p:cNvSpPr>
          <p:nvPr>
            <p:ph type="sldNum" sz="quarter" idx="12"/>
          </p:nvPr>
        </p:nvSpPr>
        <p:spPr/>
        <p:txBody>
          <a:bodyPr/>
          <a:lstStyle/>
          <a:p>
            <a:fld id="{BFD8233B-A364-4042-AC16-81D836698E38}" type="slidenum">
              <a:rPr lang="en-US" smtClean="0"/>
              <a:pPr/>
              <a:t>2</a:t>
            </a:fld>
            <a:endParaRPr lang="en-US"/>
          </a:p>
        </p:txBody>
      </p:sp>
      <p:sp>
        <p:nvSpPr>
          <p:cNvPr id="4" name="Title 3">
            <a:extLst>
              <a:ext uri="{FF2B5EF4-FFF2-40B4-BE49-F238E27FC236}">
                <a16:creationId xmlns:a16="http://schemas.microsoft.com/office/drawing/2014/main" id="{7AFBE4B9-F090-425D-6AB5-8B59BE6C241E}"/>
              </a:ext>
            </a:extLst>
          </p:cNvPr>
          <p:cNvSpPr>
            <a:spLocks noGrp="1"/>
          </p:cNvSpPr>
          <p:nvPr>
            <p:ph type="title"/>
          </p:nvPr>
        </p:nvSpPr>
        <p:spPr>
          <a:xfrm>
            <a:off x="838200" y="744811"/>
            <a:ext cx="10515600" cy="1325563"/>
          </a:xfrm>
        </p:spPr>
        <p:txBody>
          <a:bodyPr/>
          <a:lstStyle/>
          <a:p>
            <a:pPr algn="ctr"/>
            <a:r>
              <a:rPr lang="en-US" b="0" dirty="0"/>
              <a:t>Our Mission Statement</a:t>
            </a:r>
          </a:p>
        </p:txBody>
      </p:sp>
      <p:sp>
        <p:nvSpPr>
          <p:cNvPr id="5" name="Text Placeholder 4">
            <a:extLst>
              <a:ext uri="{FF2B5EF4-FFF2-40B4-BE49-F238E27FC236}">
                <a16:creationId xmlns:a16="http://schemas.microsoft.com/office/drawing/2014/main" id="{35B07EEB-2510-1687-733D-B7372AE5870E}"/>
              </a:ext>
            </a:extLst>
          </p:cNvPr>
          <p:cNvSpPr>
            <a:spLocks noGrp="1"/>
          </p:cNvSpPr>
          <p:nvPr>
            <p:ph type="body" sz="quarter" idx="13"/>
          </p:nvPr>
        </p:nvSpPr>
        <p:spPr>
          <a:xfrm>
            <a:off x="838200" y="2291508"/>
            <a:ext cx="10515600" cy="3198425"/>
          </a:xfrm>
        </p:spPr>
        <p:txBody>
          <a:bodyPr/>
          <a:lstStyle/>
          <a:p>
            <a:pPr algn="ctr"/>
            <a:r>
              <a:rPr lang="en-US" sz="2400" b="0" i="0" dirty="0">
                <a:effectLst/>
                <a:latin typeface="+mj-lt"/>
              </a:rPr>
              <a:t>The mission of InnovAge is to enable seniors to live life on their terms – by aging in place, in their own homes and communities, for as long as safely possible. The primary way we do this is through PACE. InnovAge is committed to expanding PACE to serve more seniors in more communities.</a:t>
            </a:r>
            <a:endParaRPr lang="en-US" sz="2400" dirty="0">
              <a:effectLst/>
              <a:latin typeface="+mj-lt"/>
            </a:endParaRPr>
          </a:p>
        </p:txBody>
      </p:sp>
      <p:cxnSp>
        <p:nvCxnSpPr>
          <p:cNvPr id="7" name="Straight Connector 6">
            <a:extLst>
              <a:ext uri="{FF2B5EF4-FFF2-40B4-BE49-F238E27FC236}">
                <a16:creationId xmlns:a16="http://schemas.microsoft.com/office/drawing/2014/main" id="{986C37CD-87CF-83B2-52D7-08322FE0D634}"/>
              </a:ext>
            </a:extLst>
          </p:cNvPr>
          <p:cNvCxnSpPr/>
          <p:nvPr/>
        </p:nvCxnSpPr>
        <p:spPr>
          <a:xfrm>
            <a:off x="2994752" y="1924034"/>
            <a:ext cx="6202496"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127950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98FB7E29-B0A6-C16C-2499-25807FDEA5D0}"/>
              </a:ext>
            </a:extLst>
          </p:cNvPr>
          <p:cNvSpPr>
            <a:spLocks noGrp="1"/>
          </p:cNvSpPr>
          <p:nvPr>
            <p:ph type="sldNum" sz="quarter" idx="12"/>
          </p:nvPr>
        </p:nvSpPr>
        <p:spPr>
          <a:xfrm>
            <a:off x="11237720" y="6403005"/>
            <a:ext cx="731902" cy="365125"/>
          </a:xfrm>
        </p:spPr>
        <p:txBody>
          <a:bodyPr/>
          <a:lstStyle/>
          <a:p>
            <a:fld id="{BFD8233B-A364-4042-AC16-81D836698E38}" type="slidenum">
              <a:rPr lang="en-US" smtClean="0"/>
              <a:pPr/>
              <a:t>20</a:t>
            </a:fld>
            <a:endParaRPr lang="en-US"/>
          </a:p>
        </p:txBody>
      </p:sp>
      <p:sp>
        <p:nvSpPr>
          <p:cNvPr id="19" name="Text Placeholder 18">
            <a:extLst>
              <a:ext uri="{FF2B5EF4-FFF2-40B4-BE49-F238E27FC236}">
                <a16:creationId xmlns:a16="http://schemas.microsoft.com/office/drawing/2014/main" id="{4D6C7B50-CE99-D0D2-32E9-E0576D8C325E}"/>
              </a:ext>
            </a:extLst>
          </p:cNvPr>
          <p:cNvSpPr>
            <a:spLocks noGrp="1"/>
          </p:cNvSpPr>
          <p:nvPr>
            <p:ph type="body" sz="quarter" idx="22"/>
          </p:nvPr>
        </p:nvSpPr>
        <p:spPr>
          <a:xfrm>
            <a:off x="1180217" y="2799398"/>
            <a:ext cx="3454844" cy="2544762"/>
          </a:xfrm>
        </p:spPr>
        <p:txBody>
          <a:bodyPr/>
          <a:lstStyle/>
          <a:p>
            <a:pPr marL="285750" indent="-285750">
              <a:buFont typeface="Arial" panose="020B0604020202020204" pitchFamily="34" charset="0"/>
              <a:buChar char="•"/>
            </a:pPr>
            <a:r>
              <a:rPr lang="en-US" sz="1400" dirty="0"/>
              <a:t>Secures State license </a:t>
            </a:r>
          </a:p>
          <a:p>
            <a:pPr marL="285750" indent="-285750">
              <a:buFont typeface="Arial" panose="020B0604020202020204" pitchFamily="34" charset="0"/>
              <a:buChar char="•"/>
            </a:pPr>
            <a:r>
              <a:rPr lang="en-US" sz="1400" dirty="0"/>
              <a:t>Develops provider network</a:t>
            </a:r>
          </a:p>
          <a:p>
            <a:pPr marL="285750" indent="-285750">
              <a:buFont typeface="Arial" panose="020B0604020202020204" pitchFamily="34" charset="0"/>
              <a:buChar char="•"/>
            </a:pPr>
            <a:r>
              <a:rPr lang="en-US" sz="1400" dirty="0"/>
              <a:t>Sells plans</a:t>
            </a:r>
          </a:p>
          <a:p>
            <a:pPr marL="285750" indent="-285750">
              <a:buFont typeface="Arial" panose="020B0604020202020204" pitchFamily="34" charset="0"/>
              <a:buChar char="•"/>
            </a:pPr>
            <a:r>
              <a:rPr lang="en-US" sz="1400" dirty="0"/>
              <a:t>Members advocate for their own care</a:t>
            </a:r>
          </a:p>
        </p:txBody>
      </p:sp>
      <p:sp>
        <p:nvSpPr>
          <p:cNvPr id="20" name="Text Placeholder 19">
            <a:extLst>
              <a:ext uri="{FF2B5EF4-FFF2-40B4-BE49-F238E27FC236}">
                <a16:creationId xmlns:a16="http://schemas.microsoft.com/office/drawing/2014/main" id="{793D75CB-544A-F952-8DA2-C08872F8C161}"/>
              </a:ext>
            </a:extLst>
          </p:cNvPr>
          <p:cNvSpPr>
            <a:spLocks noGrp="1"/>
          </p:cNvSpPr>
          <p:nvPr>
            <p:ph type="body" sz="quarter" idx="23"/>
          </p:nvPr>
        </p:nvSpPr>
        <p:spPr>
          <a:xfrm>
            <a:off x="1180716" y="2123279"/>
            <a:ext cx="2371782" cy="487363"/>
          </a:xfrm>
        </p:spPr>
        <p:txBody>
          <a:bodyPr/>
          <a:lstStyle/>
          <a:p>
            <a:r>
              <a:rPr lang="en-US" dirty="0"/>
              <a:t>Health Plan</a:t>
            </a:r>
          </a:p>
        </p:txBody>
      </p:sp>
      <p:sp>
        <p:nvSpPr>
          <p:cNvPr id="21" name="Text Placeholder 20">
            <a:extLst>
              <a:ext uri="{FF2B5EF4-FFF2-40B4-BE49-F238E27FC236}">
                <a16:creationId xmlns:a16="http://schemas.microsoft.com/office/drawing/2014/main" id="{E2C23C03-CC3C-82B1-F8D5-2B2E0C06D71B}"/>
              </a:ext>
            </a:extLst>
          </p:cNvPr>
          <p:cNvSpPr>
            <a:spLocks noGrp="1"/>
          </p:cNvSpPr>
          <p:nvPr>
            <p:ph type="body" sz="quarter" idx="26"/>
          </p:nvPr>
        </p:nvSpPr>
        <p:spPr>
          <a:xfrm>
            <a:off x="5231255" y="2799398"/>
            <a:ext cx="6519316" cy="2544762"/>
          </a:xfrm>
        </p:spPr>
        <p:txBody>
          <a:bodyPr/>
          <a:lstStyle/>
          <a:p>
            <a:pPr marL="285750" indent="-285750">
              <a:buFont typeface="Arial" panose="020B0604020202020204" pitchFamily="34" charset="0"/>
              <a:buChar char="•"/>
            </a:pPr>
            <a:r>
              <a:rPr lang="en-US" sz="1400" dirty="0"/>
              <a:t>CMS designates service area to PACE Organizations such as InnovAge</a:t>
            </a:r>
          </a:p>
          <a:p>
            <a:pPr marL="285750" indent="-285750">
              <a:buFont typeface="Arial" panose="020B0604020202020204" pitchFamily="34" charset="0"/>
              <a:buChar char="•"/>
            </a:pPr>
            <a:r>
              <a:rPr lang="en-US" sz="1400" dirty="0"/>
              <a:t>PACE Organization builds PACE Center</a:t>
            </a:r>
          </a:p>
          <a:p>
            <a:pPr marL="285750" indent="-285750">
              <a:buFont typeface="Arial" panose="020B0604020202020204" pitchFamily="34" charset="0"/>
              <a:buChar char="•"/>
            </a:pPr>
            <a:r>
              <a:rPr lang="en-US" sz="1400" dirty="0"/>
              <a:t>PACE Organization operates transportation fleet</a:t>
            </a:r>
          </a:p>
          <a:p>
            <a:pPr marL="285750" indent="-285750">
              <a:buFont typeface="Arial" panose="020B0604020202020204" pitchFamily="34" charset="0"/>
              <a:buChar char="•"/>
            </a:pPr>
            <a:r>
              <a:rPr lang="en-US" sz="1400" dirty="0"/>
              <a:t>PACE Organization develops eco-system to support operations (supplemental provider network, housing partners, dura-med suppliers, etc.)</a:t>
            </a:r>
          </a:p>
          <a:p>
            <a:pPr marL="285750" indent="-285750">
              <a:buFont typeface="Arial" panose="020B0604020202020204" pitchFamily="34" charset="0"/>
              <a:buChar char="•"/>
            </a:pPr>
            <a:r>
              <a:rPr lang="en-US" sz="1400" dirty="0"/>
              <a:t>IDT, a 12-member interdisciplinary team, manages and advocates for each participant</a:t>
            </a:r>
          </a:p>
          <a:p>
            <a:pPr marL="285750" indent="-285750">
              <a:buFont typeface="Arial" panose="020B0604020202020204" pitchFamily="34" charset="0"/>
              <a:buChar char="•"/>
            </a:pPr>
            <a:r>
              <a:rPr lang="en-US" sz="1400" dirty="0"/>
              <a:t>Program provides care through end of life</a:t>
            </a:r>
          </a:p>
        </p:txBody>
      </p:sp>
      <p:sp>
        <p:nvSpPr>
          <p:cNvPr id="22" name="Text Placeholder 21">
            <a:extLst>
              <a:ext uri="{FF2B5EF4-FFF2-40B4-BE49-F238E27FC236}">
                <a16:creationId xmlns:a16="http://schemas.microsoft.com/office/drawing/2014/main" id="{F5FC949A-5092-6D08-33C3-FFE79B3BAFDA}"/>
              </a:ext>
            </a:extLst>
          </p:cNvPr>
          <p:cNvSpPr>
            <a:spLocks noGrp="1"/>
          </p:cNvSpPr>
          <p:nvPr>
            <p:ph type="body" sz="quarter" idx="27"/>
          </p:nvPr>
        </p:nvSpPr>
        <p:spPr>
          <a:xfrm>
            <a:off x="5230849" y="2123279"/>
            <a:ext cx="1642918" cy="487363"/>
          </a:xfrm>
        </p:spPr>
        <p:txBody>
          <a:bodyPr/>
          <a:lstStyle/>
          <a:p>
            <a:r>
              <a:rPr lang="en-US" dirty="0"/>
              <a:t>PACE</a:t>
            </a:r>
          </a:p>
        </p:txBody>
      </p:sp>
      <p:cxnSp>
        <p:nvCxnSpPr>
          <p:cNvPr id="2" name="Straight Connector 1">
            <a:extLst>
              <a:ext uri="{FF2B5EF4-FFF2-40B4-BE49-F238E27FC236}">
                <a16:creationId xmlns:a16="http://schemas.microsoft.com/office/drawing/2014/main" id="{F8D4D526-88B7-0A0E-4E2B-BF732A275C35}"/>
              </a:ext>
            </a:extLst>
          </p:cNvPr>
          <p:cNvCxnSpPr>
            <a:cxnSpLocks/>
          </p:cNvCxnSpPr>
          <p:nvPr/>
        </p:nvCxnSpPr>
        <p:spPr>
          <a:xfrm>
            <a:off x="4888013" y="2060527"/>
            <a:ext cx="0" cy="351486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8" name="Title 9">
            <a:extLst>
              <a:ext uri="{FF2B5EF4-FFF2-40B4-BE49-F238E27FC236}">
                <a16:creationId xmlns:a16="http://schemas.microsoft.com/office/drawing/2014/main" id="{91AB16A4-523C-2004-D20D-5A674ED2AB22}"/>
              </a:ext>
            </a:extLst>
          </p:cNvPr>
          <p:cNvSpPr txBox="1">
            <a:spLocks/>
          </p:cNvSpPr>
          <p:nvPr/>
        </p:nvSpPr>
        <p:spPr>
          <a:xfrm>
            <a:off x="1168400" y="448502"/>
            <a:ext cx="9682480" cy="8772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92D300"/>
                </a:solidFill>
              </a:rPr>
              <a:t>PACE is different than a conventional health plan.</a:t>
            </a:r>
          </a:p>
        </p:txBody>
      </p:sp>
    </p:spTree>
    <p:extLst>
      <p:ext uri="{BB962C8B-B14F-4D97-AF65-F5344CB8AC3E}">
        <p14:creationId xmlns:p14="http://schemas.microsoft.com/office/powerpoint/2010/main" val="21003143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98FB7E29-B0A6-C16C-2499-25807FDEA5D0}"/>
              </a:ext>
            </a:extLst>
          </p:cNvPr>
          <p:cNvSpPr>
            <a:spLocks noGrp="1"/>
          </p:cNvSpPr>
          <p:nvPr>
            <p:ph type="sldNum" sz="quarter" idx="12"/>
          </p:nvPr>
        </p:nvSpPr>
        <p:spPr>
          <a:xfrm>
            <a:off x="11237720" y="6403005"/>
            <a:ext cx="731902" cy="365125"/>
          </a:xfrm>
        </p:spPr>
        <p:txBody>
          <a:bodyPr/>
          <a:lstStyle/>
          <a:p>
            <a:fld id="{BFD8233B-A364-4042-AC16-81D836698E38}" type="slidenum">
              <a:rPr lang="en-US" smtClean="0"/>
              <a:pPr/>
              <a:t>21</a:t>
            </a:fld>
            <a:endParaRPr lang="en-US"/>
          </a:p>
        </p:txBody>
      </p:sp>
      <p:graphicFrame>
        <p:nvGraphicFramePr>
          <p:cNvPr id="56" name="Content Placeholder 7">
            <a:extLst>
              <a:ext uri="{FF2B5EF4-FFF2-40B4-BE49-F238E27FC236}">
                <a16:creationId xmlns:a16="http://schemas.microsoft.com/office/drawing/2014/main" id="{052C8E9A-B2DE-9B90-EBF1-8FD768ACD706}"/>
              </a:ext>
            </a:extLst>
          </p:cNvPr>
          <p:cNvGraphicFramePr>
            <a:graphicFrameLocks/>
          </p:cNvGraphicFramePr>
          <p:nvPr>
            <p:extLst>
              <p:ext uri="{D42A27DB-BD31-4B8C-83A1-F6EECF244321}">
                <p14:modId xmlns:p14="http://schemas.microsoft.com/office/powerpoint/2010/main" val="187271548"/>
              </p:ext>
            </p:extLst>
          </p:nvPr>
        </p:nvGraphicFramePr>
        <p:xfrm>
          <a:off x="429260" y="258173"/>
          <a:ext cx="11189388" cy="4973370"/>
        </p:xfrm>
        <a:graphic>
          <a:graphicData uri="http://schemas.openxmlformats.org/drawingml/2006/table">
            <a:tbl>
              <a:tblPr firstRow="1" bandRow="1">
                <a:tableStyleId>{5C22544A-7EE6-4342-B048-85BDC9FD1C3A}</a:tableStyleId>
              </a:tblPr>
              <a:tblGrid>
                <a:gridCol w="2730500">
                  <a:extLst>
                    <a:ext uri="{9D8B030D-6E8A-4147-A177-3AD203B41FA5}">
                      <a16:colId xmlns:a16="http://schemas.microsoft.com/office/drawing/2014/main" val="4091527563"/>
                    </a:ext>
                  </a:extLst>
                </a:gridCol>
                <a:gridCol w="2114722">
                  <a:extLst>
                    <a:ext uri="{9D8B030D-6E8A-4147-A177-3AD203B41FA5}">
                      <a16:colId xmlns:a16="http://schemas.microsoft.com/office/drawing/2014/main" val="3899752711"/>
                    </a:ext>
                  </a:extLst>
                </a:gridCol>
                <a:gridCol w="2114722">
                  <a:extLst>
                    <a:ext uri="{9D8B030D-6E8A-4147-A177-3AD203B41FA5}">
                      <a16:colId xmlns:a16="http://schemas.microsoft.com/office/drawing/2014/main" val="1109841416"/>
                    </a:ext>
                  </a:extLst>
                </a:gridCol>
                <a:gridCol w="2114722">
                  <a:extLst>
                    <a:ext uri="{9D8B030D-6E8A-4147-A177-3AD203B41FA5}">
                      <a16:colId xmlns:a16="http://schemas.microsoft.com/office/drawing/2014/main" val="4028284069"/>
                    </a:ext>
                  </a:extLst>
                </a:gridCol>
                <a:gridCol w="2114722">
                  <a:extLst>
                    <a:ext uri="{9D8B030D-6E8A-4147-A177-3AD203B41FA5}">
                      <a16:colId xmlns:a16="http://schemas.microsoft.com/office/drawing/2014/main" val="951701943"/>
                    </a:ext>
                  </a:extLst>
                </a:gridCol>
              </a:tblGrid>
              <a:tr h="474949">
                <a:tc>
                  <a:txBody>
                    <a:bodyPr/>
                    <a:lstStyle/>
                    <a:p>
                      <a:endParaRPr lang="en-US" sz="1400" dirty="0">
                        <a:solidFill>
                          <a:schemeClr val="tx1"/>
                        </a:solidFill>
                        <a:latin typeface="Arial" panose="020B0604020202020204" pitchFamily="34" charset="0"/>
                        <a:cs typeface="Arial" panose="020B0604020202020204" pitchFamily="34" charset="0"/>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dirty="0">
                          <a:solidFill>
                            <a:schemeClr val="tx1"/>
                          </a:solidFill>
                          <a:latin typeface="Arial" panose="020B0604020202020204" pitchFamily="34" charset="0"/>
                          <a:cs typeface="Arial" panose="020B0604020202020204" pitchFamily="34" charset="0"/>
                        </a:rPr>
                        <a:t>Original </a:t>
                      </a:r>
                      <a:br>
                        <a:rPr lang="en-US" sz="1400" dirty="0">
                          <a:solidFill>
                            <a:schemeClr val="tx1"/>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Medicare</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dirty="0">
                          <a:solidFill>
                            <a:schemeClr val="tx1"/>
                          </a:solidFill>
                          <a:latin typeface="Arial" panose="020B0604020202020204" pitchFamily="34" charset="0"/>
                          <a:cs typeface="Arial" panose="020B0604020202020204" pitchFamily="34" charset="0"/>
                        </a:rPr>
                        <a:t>Medicare </a:t>
                      </a:r>
                      <a:br>
                        <a:rPr lang="en-US" sz="1400" dirty="0">
                          <a:solidFill>
                            <a:schemeClr val="tx1"/>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Advantage</a:t>
                      </a: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dirty="0">
                          <a:solidFill>
                            <a:schemeClr val="tx1"/>
                          </a:solidFill>
                          <a:latin typeface="Arial" panose="020B0604020202020204" pitchFamily="34" charset="0"/>
                          <a:cs typeface="Arial" panose="020B0604020202020204" pitchFamily="34" charset="0"/>
                        </a:rPr>
                        <a:t>Medicaid Long-Term Services &amp; Supports</a:t>
                      </a: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dirty="0">
                          <a:solidFill>
                            <a:schemeClr val="accent3"/>
                          </a:solidFill>
                          <a:latin typeface="Arial Black" panose="020B0A04020102020204" pitchFamily="34" charset="0"/>
                          <a:cs typeface="Arial" panose="020B0604020202020204" pitchFamily="34" charset="0"/>
                        </a:rPr>
                        <a:t>PACE</a:t>
                      </a: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4535A">
                        <a:alpha val="5000"/>
                      </a:srgbClr>
                    </a:solidFill>
                  </a:tcPr>
                </a:tc>
                <a:extLst>
                  <a:ext uri="{0D108BD9-81ED-4DB2-BD59-A6C34878D82A}">
                    <a16:rowId xmlns:a16="http://schemas.microsoft.com/office/drawing/2014/main" val="3629924930"/>
                  </a:ext>
                </a:extLst>
              </a:tr>
              <a:tr h="445847">
                <a:tc>
                  <a:txBody>
                    <a:bodyPr/>
                    <a:lstStyle/>
                    <a:p>
                      <a:r>
                        <a:rPr lang="en-US" sz="1400" b="1" dirty="0">
                          <a:solidFill>
                            <a:schemeClr val="tx1"/>
                          </a:solidFill>
                          <a:latin typeface="Arial" panose="020B0604020202020204" pitchFamily="34" charset="0"/>
                          <a:cs typeface="Arial" panose="020B0604020202020204" pitchFamily="34" charset="0"/>
                        </a:rPr>
                        <a:t>Physician Care</a:t>
                      </a:r>
                    </a:p>
                  </a:txBody>
                  <a:tcPr marL="54864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4535A">
                        <a:alpha val="5000"/>
                      </a:srgbClr>
                    </a:solidFill>
                  </a:tcPr>
                </a:tc>
                <a:extLst>
                  <a:ext uri="{0D108BD9-81ED-4DB2-BD59-A6C34878D82A}">
                    <a16:rowId xmlns:a16="http://schemas.microsoft.com/office/drawing/2014/main" val="2844830833"/>
                  </a:ext>
                </a:extLst>
              </a:tr>
              <a:tr h="445847">
                <a:tc>
                  <a:txBody>
                    <a:bodyPr/>
                    <a:lstStyle/>
                    <a:p>
                      <a:r>
                        <a:rPr lang="en-US" sz="1400" b="1" dirty="0">
                          <a:solidFill>
                            <a:schemeClr val="tx1"/>
                          </a:solidFill>
                          <a:latin typeface="Arial" panose="020B0604020202020204" pitchFamily="34" charset="0"/>
                          <a:cs typeface="Arial" panose="020B0604020202020204" pitchFamily="34" charset="0"/>
                        </a:rPr>
                        <a:t>Hospital Care</a:t>
                      </a:r>
                    </a:p>
                  </a:txBody>
                  <a:tcPr marL="54864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4535A">
                        <a:alpha val="5000"/>
                      </a:srgbClr>
                    </a:solidFill>
                  </a:tcPr>
                </a:tc>
                <a:extLst>
                  <a:ext uri="{0D108BD9-81ED-4DB2-BD59-A6C34878D82A}">
                    <a16:rowId xmlns:a16="http://schemas.microsoft.com/office/drawing/2014/main" val="22430580"/>
                  </a:ext>
                </a:extLst>
              </a:tr>
              <a:tr h="445847">
                <a:tc>
                  <a:txBody>
                    <a:bodyPr/>
                    <a:lstStyle/>
                    <a:p>
                      <a:r>
                        <a:rPr lang="en-US" sz="1400" b="1" dirty="0">
                          <a:solidFill>
                            <a:schemeClr val="tx1"/>
                          </a:solidFill>
                          <a:latin typeface="Arial" panose="020B0604020202020204" pitchFamily="34" charset="0"/>
                          <a:cs typeface="Arial" panose="020B0604020202020204" pitchFamily="34" charset="0"/>
                        </a:rPr>
                        <a:t>Pharmacy</a:t>
                      </a:r>
                    </a:p>
                  </a:txBody>
                  <a:tcPr marL="54864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4535A">
                        <a:alpha val="5000"/>
                      </a:srgbClr>
                    </a:solidFill>
                  </a:tcPr>
                </a:tc>
                <a:extLst>
                  <a:ext uri="{0D108BD9-81ED-4DB2-BD59-A6C34878D82A}">
                    <a16:rowId xmlns:a16="http://schemas.microsoft.com/office/drawing/2014/main" val="1025023322"/>
                  </a:ext>
                </a:extLst>
              </a:tr>
              <a:tr h="445847">
                <a:tc>
                  <a:txBody>
                    <a:bodyPr/>
                    <a:lstStyle/>
                    <a:p>
                      <a:r>
                        <a:rPr lang="en-US" sz="1400" b="1" dirty="0">
                          <a:solidFill>
                            <a:schemeClr val="tx1"/>
                          </a:solidFill>
                          <a:latin typeface="Arial" panose="020B0604020202020204" pitchFamily="34" charset="0"/>
                          <a:cs typeface="Arial" panose="020B0604020202020204" pitchFamily="34" charset="0"/>
                        </a:rPr>
                        <a:t>Supplemental Benefits </a:t>
                      </a:r>
                      <a:br>
                        <a:rPr lang="en-US" sz="1400" b="1" dirty="0">
                          <a:solidFill>
                            <a:schemeClr val="tx1"/>
                          </a:solidFill>
                          <a:latin typeface="Arial" panose="020B0604020202020204" pitchFamily="34" charset="0"/>
                          <a:cs typeface="Arial" panose="020B0604020202020204" pitchFamily="34" charset="0"/>
                        </a:rPr>
                      </a:br>
                      <a:r>
                        <a:rPr lang="en-US" sz="1000" dirty="0">
                          <a:solidFill>
                            <a:schemeClr val="tx1"/>
                          </a:solidFill>
                          <a:latin typeface="Arial" panose="020B0604020202020204" pitchFamily="34" charset="0"/>
                          <a:cs typeface="Arial" panose="020B0604020202020204" pitchFamily="34" charset="0"/>
                        </a:rPr>
                        <a:t>(e.g., Vision, Dental)</a:t>
                      </a:r>
                    </a:p>
                  </a:txBody>
                  <a:tcPr marL="54864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4535A">
                        <a:alpha val="5000"/>
                      </a:srgbClr>
                    </a:solidFill>
                  </a:tcPr>
                </a:tc>
                <a:extLst>
                  <a:ext uri="{0D108BD9-81ED-4DB2-BD59-A6C34878D82A}">
                    <a16:rowId xmlns:a16="http://schemas.microsoft.com/office/drawing/2014/main" val="142776221"/>
                  </a:ext>
                </a:extLst>
              </a:tr>
              <a:tr h="444217">
                <a:tc>
                  <a:txBody>
                    <a:bodyPr/>
                    <a:lstStyle/>
                    <a:p>
                      <a:r>
                        <a:rPr lang="en-US" sz="1400" b="1" dirty="0">
                          <a:solidFill>
                            <a:schemeClr val="tx1"/>
                          </a:solidFill>
                          <a:latin typeface="Arial" panose="020B0604020202020204" pitchFamily="34" charset="0"/>
                          <a:cs typeface="Arial" panose="020B0604020202020204" pitchFamily="34" charset="0"/>
                        </a:rPr>
                        <a:t>Home Health</a:t>
                      </a:r>
                      <a:br>
                        <a:rPr lang="en-US" sz="1400" b="1" dirty="0">
                          <a:solidFill>
                            <a:schemeClr val="tx1"/>
                          </a:solidFill>
                          <a:latin typeface="Arial" panose="020B0604020202020204" pitchFamily="34" charset="0"/>
                          <a:cs typeface="Arial" panose="020B0604020202020204" pitchFamily="34" charset="0"/>
                        </a:rPr>
                      </a:br>
                      <a:r>
                        <a:rPr lang="en-US" sz="1000" kern="1200" dirty="0">
                          <a:solidFill>
                            <a:schemeClr val="tx1"/>
                          </a:solidFill>
                          <a:latin typeface="Arial" panose="020B0604020202020204" pitchFamily="34" charset="0"/>
                          <a:ea typeface="+mn-ea"/>
                          <a:cs typeface="Arial" panose="020B0604020202020204" pitchFamily="34" charset="0"/>
                        </a:rPr>
                        <a:t>(Skilled)</a:t>
                      </a:r>
                    </a:p>
                  </a:txBody>
                  <a:tcPr marL="54864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4535A">
                        <a:alpha val="5000"/>
                      </a:srgbClr>
                    </a:solidFill>
                  </a:tcPr>
                </a:tc>
                <a:extLst>
                  <a:ext uri="{0D108BD9-81ED-4DB2-BD59-A6C34878D82A}">
                    <a16:rowId xmlns:a16="http://schemas.microsoft.com/office/drawing/2014/main" val="1859525771"/>
                  </a:ext>
                </a:extLst>
              </a:tr>
              <a:tr h="4442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Arial" panose="020B0604020202020204" pitchFamily="34" charset="0"/>
                          <a:cs typeface="Arial" panose="020B0604020202020204" pitchFamily="34" charset="0"/>
                        </a:rPr>
                        <a:t>Transportation</a:t>
                      </a:r>
                      <a:r>
                        <a:rPr lang="en-US" sz="1400" b="1" baseline="30000" dirty="0">
                          <a:solidFill>
                            <a:schemeClr val="tx1"/>
                          </a:solidFill>
                          <a:latin typeface="Arial" panose="020B0604020202020204" pitchFamily="34" charset="0"/>
                          <a:cs typeface="Arial" panose="020B0604020202020204" pitchFamily="34" charset="0"/>
                        </a:rPr>
                        <a:t>1</a:t>
                      </a:r>
                    </a:p>
                  </a:txBody>
                  <a:tcPr marL="54864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4535A">
                        <a:alpha val="5000"/>
                      </a:srgbClr>
                    </a:solidFill>
                  </a:tcPr>
                </a:tc>
                <a:extLst>
                  <a:ext uri="{0D108BD9-81ED-4DB2-BD59-A6C34878D82A}">
                    <a16:rowId xmlns:a16="http://schemas.microsoft.com/office/drawing/2014/main" val="572824075"/>
                  </a:ext>
                </a:extLst>
              </a:tr>
              <a:tr h="4458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Arial" panose="020B0604020202020204" pitchFamily="34" charset="0"/>
                          <a:cs typeface="Arial" panose="020B0604020202020204" pitchFamily="34" charset="0"/>
                        </a:rPr>
                        <a:t>Home Care </a:t>
                      </a:r>
                      <a:br>
                        <a:rPr lang="en-US" sz="4000" b="1" dirty="0">
                          <a:solidFill>
                            <a:schemeClr val="tx1"/>
                          </a:solidFill>
                          <a:latin typeface="Arial" panose="020B0604020202020204" pitchFamily="34" charset="0"/>
                          <a:cs typeface="Arial" panose="020B0604020202020204" pitchFamily="34" charset="0"/>
                        </a:rPr>
                      </a:br>
                      <a:r>
                        <a:rPr lang="en-US" sz="1000" kern="1200" dirty="0">
                          <a:solidFill>
                            <a:schemeClr val="tx1"/>
                          </a:solidFill>
                          <a:latin typeface="Arial" panose="020B0604020202020204" pitchFamily="34" charset="0"/>
                          <a:ea typeface="+mn-ea"/>
                          <a:cs typeface="Arial" panose="020B0604020202020204" pitchFamily="34" charset="0"/>
                        </a:rPr>
                        <a:t>(Unskilled)</a:t>
                      </a:r>
                    </a:p>
                  </a:txBody>
                  <a:tcPr marL="54864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4535A">
                        <a:alpha val="5000"/>
                      </a:srgbClr>
                    </a:solidFill>
                  </a:tcPr>
                </a:tc>
                <a:extLst>
                  <a:ext uri="{0D108BD9-81ED-4DB2-BD59-A6C34878D82A}">
                    <a16:rowId xmlns:a16="http://schemas.microsoft.com/office/drawing/2014/main" val="1955964301"/>
                  </a:ext>
                </a:extLst>
              </a:tr>
              <a:tr h="4458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Arial" panose="020B0604020202020204" pitchFamily="34" charset="0"/>
                          <a:cs typeface="Arial" panose="020B0604020202020204" pitchFamily="34" charset="0"/>
                        </a:rPr>
                        <a:t>Adult Day Services</a:t>
                      </a:r>
                    </a:p>
                    <a:p>
                      <a:endParaRPr lang="en-US" sz="1000" kern="1200" dirty="0">
                        <a:solidFill>
                          <a:schemeClr val="tx1"/>
                        </a:solidFill>
                        <a:latin typeface="Arial" panose="020B0604020202020204" pitchFamily="34" charset="0"/>
                        <a:ea typeface="+mn-ea"/>
                        <a:cs typeface="Arial" panose="020B0604020202020204" pitchFamily="34" charset="0"/>
                      </a:endParaRPr>
                    </a:p>
                  </a:txBody>
                  <a:tcPr marL="54864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4535A">
                        <a:alpha val="5000"/>
                      </a:srgbClr>
                    </a:solidFill>
                  </a:tcPr>
                </a:tc>
                <a:extLst>
                  <a:ext uri="{0D108BD9-81ED-4DB2-BD59-A6C34878D82A}">
                    <a16:rowId xmlns:a16="http://schemas.microsoft.com/office/drawing/2014/main" val="3394740649"/>
                  </a:ext>
                </a:extLst>
              </a:tr>
              <a:tr h="445847">
                <a:tc>
                  <a:txBody>
                    <a:bodyPr/>
                    <a:lstStyle/>
                    <a:p>
                      <a:r>
                        <a:rPr lang="en-US" sz="1400" b="1" dirty="0">
                          <a:solidFill>
                            <a:schemeClr val="tx1"/>
                          </a:solidFill>
                          <a:latin typeface="Arial" panose="020B0604020202020204" pitchFamily="34" charset="0"/>
                          <a:cs typeface="Arial" panose="020B0604020202020204" pitchFamily="34" charset="0"/>
                        </a:rPr>
                        <a:t>Assisted Living </a:t>
                      </a:r>
                      <a:br>
                        <a:rPr lang="en-US" sz="1400" b="1" dirty="0">
                          <a:solidFill>
                            <a:schemeClr val="tx1"/>
                          </a:solidFill>
                          <a:latin typeface="Arial" panose="020B0604020202020204" pitchFamily="34" charset="0"/>
                          <a:cs typeface="Arial" panose="020B0604020202020204" pitchFamily="34" charset="0"/>
                        </a:rPr>
                      </a:br>
                      <a:r>
                        <a:rPr lang="en-US" sz="1000" kern="1200" dirty="0">
                          <a:solidFill>
                            <a:schemeClr val="tx1"/>
                          </a:solidFill>
                          <a:latin typeface="Arial" panose="020B0604020202020204" pitchFamily="34" charset="0"/>
                          <a:ea typeface="+mn-ea"/>
                          <a:cs typeface="Arial" panose="020B0604020202020204" pitchFamily="34" charset="0"/>
                        </a:rPr>
                        <a:t>(when required)</a:t>
                      </a:r>
                    </a:p>
                  </a:txBody>
                  <a:tcPr marL="54864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4535A">
                        <a:alpha val="5000"/>
                      </a:srgbClr>
                    </a:solidFill>
                  </a:tcPr>
                </a:tc>
                <a:extLst>
                  <a:ext uri="{0D108BD9-81ED-4DB2-BD59-A6C34878D82A}">
                    <a16:rowId xmlns:a16="http://schemas.microsoft.com/office/drawing/2014/main" val="4043208447"/>
                  </a:ext>
                </a:extLst>
              </a:tr>
              <a:tr h="445847">
                <a:tc>
                  <a:txBody>
                    <a:bodyPr/>
                    <a:lstStyle/>
                    <a:p>
                      <a:r>
                        <a:rPr lang="en-US" sz="1400" b="1" dirty="0">
                          <a:solidFill>
                            <a:schemeClr val="tx1"/>
                          </a:solidFill>
                          <a:latin typeface="Arial" panose="020B0604020202020204" pitchFamily="34" charset="0"/>
                          <a:cs typeface="Arial" panose="020B0604020202020204" pitchFamily="34" charset="0"/>
                        </a:rPr>
                        <a:t>Nursing Facility </a:t>
                      </a:r>
                      <a:br>
                        <a:rPr lang="en-US" sz="1400" b="1" dirty="0">
                          <a:solidFill>
                            <a:schemeClr val="tx1"/>
                          </a:solidFill>
                          <a:latin typeface="Arial" panose="020B0604020202020204" pitchFamily="34" charset="0"/>
                          <a:cs typeface="Arial" panose="020B0604020202020204" pitchFamily="34" charset="0"/>
                        </a:rPr>
                      </a:br>
                      <a:r>
                        <a:rPr lang="en-US" sz="1000" kern="1200" dirty="0">
                          <a:solidFill>
                            <a:schemeClr val="tx1"/>
                          </a:solidFill>
                          <a:latin typeface="Arial" panose="020B0604020202020204" pitchFamily="34" charset="0"/>
                          <a:ea typeface="+mn-ea"/>
                          <a:cs typeface="Arial" panose="020B0604020202020204" pitchFamily="34" charset="0"/>
                        </a:rPr>
                        <a:t>(when required)</a:t>
                      </a:r>
                    </a:p>
                  </a:txBody>
                  <a:tcPr marL="54864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Arial" panose="020B0604020202020204" pitchFamily="34" charset="0"/>
                        <a:cs typeface="Arial" panose="020B0604020202020204" pitchFamily="34" charset="0"/>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4535A">
                        <a:alpha val="5000"/>
                      </a:srgbClr>
                    </a:solidFill>
                  </a:tcPr>
                </a:tc>
                <a:extLst>
                  <a:ext uri="{0D108BD9-81ED-4DB2-BD59-A6C34878D82A}">
                    <a16:rowId xmlns:a16="http://schemas.microsoft.com/office/drawing/2014/main" val="2464051239"/>
                  </a:ext>
                </a:extLst>
              </a:tr>
            </a:tbl>
          </a:graphicData>
        </a:graphic>
      </p:graphicFrame>
      <p:pic>
        <p:nvPicPr>
          <p:cNvPr id="57" name="Graphic 56">
            <a:extLst>
              <a:ext uri="{FF2B5EF4-FFF2-40B4-BE49-F238E27FC236}">
                <a16:creationId xmlns:a16="http://schemas.microsoft.com/office/drawing/2014/main" id="{80372A8E-23BF-0901-3736-75E4BB6B3B4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90471" y="748740"/>
            <a:ext cx="508690" cy="508688"/>
          </a:xfrm>
          <a:prstGeom prst="rect">
            <a:avLst/>
          </a:prstGeom>
        </p:spPr>
      </p:pic>
      <p:pic>
        <p:nvPicPr>
          <p:cNvPr id="58" name="Graphic 57">
            <a:extLst>
              <a:ext uri="{FF2B5EF4-FFF2-40B4-BE49-F238E27FC236}">
                <a16:creationId xmlns:a16="http://schemas.microsoft.com/office/drawing/2014/main" id="{DDECB8F0-1AEC-2D06-27BA-B20C854C04F3}"/>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4530" y="1244686"/>
            <a:ext cx="420572" cy="420570"/>
          </a:xfrm>
          <a:prstGeom prst="rect">
            <a:avLst/>
          </a:prstGeom>
        </p:spPr>
      </p:pic>
      <p:pic>
        <p:nvPicPr>
          <p:cNvPr id="59" name="Graphic 58">
            <a:extLst>
              <a:ext uri="{FF2B5EF4-FFF2-40B4-BE49-F238E27FC236}">
                <a16:creationId xmlns:a16="http://schemas.microsoft.com/office/drawing/2014/main" id="{8009F7F9-75D4-2CE3-2C30-DB55EF902172}"/>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65370" y="1717276"/>
            <a:ext cx="358890" cy="358890"/>
          </a:xfrm>
          <a:prstGeom prst="rect">
            <a:avLst/>
          </a:prstGeom>
        </p:spPr>
      </p:pic>
      <p:pic>
        <p:nvPicPr>
          <p:cNvPr id="60" name="Graphic 59">
            <a:extLst>
              <a:ext uri="{FF2B5EF4-FFF2-40B4-BE49-F238E27FC236}">
                <a16:creationId xmlns:a16="http://schemas.microsoft.com/office/drawing/2014/main" id="{D306445C-8CD2-D085-5430-AF2D4AA76C7B}"/>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87399" y="2191681"/>
            <a:ext cx="314834" cy="314832"/>
          </a:xfrm>
          <a:prstGeom prst="rect">
            <a:avLst/>
          </a:prstGeom>
        </p:spPr>
      </p:pic>
      <p:pic>
        <p:nvPicPr>
          <p:cNvPr id="61" name="Graphic 60">
            <a:extLst>
              <a:ext uri="{FF2B5EF4-FFF2-40B4-BE49-F238E27FC236}">
                <a16:creationId xmlns:a16="http://schemas.microsoft.com/office/drawing/2014/main" id="{668463C9-F21B-9E34-8C6E-AC36D65663AE}"/>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96211" y="3975161"/>
            <a:ext cx="297210" cy="297208"/>
          </a:xfrm>
          <a:prstGeom prst="rect">
            <a:avLst/>
          </a:prstGeom>
        </p:spPr>
      </p:pic>
      <p:grpSp>
        <p:nvGrpSpPr>
          <p:cNvPr id="62" name="Group 61">
            <a:extLst>
              <a:ext uri="{FF2B5EF4-FFF2-40B4-BE49-F238E27FC236}">
                <a16:creationId xmlns:a16="http://schemas.microsoft.com/office/drawing/2014/main" id="{7D5247A4-4528-285F-2E76-FC445FDBB94C}"/>
              </a:ext>
            </a:extLst>
          </p:cNvPr>
          <p:cNvGrpSpPr/>
          <p:nvPr/>
        </p:nvGrpSpPr>
        <p:grpSpPr>
          <a:xfrm>
            <a:off x="522189" y="4440117"/>
            <a:ext cx="245252" cy="270328"/>
            <a:chOff x="3527240" y="1330368"/>
            <a:chExt cx="412951" cy="455175"/>
          </a:xfrm>
          <a:solidFill>
            <a:schemeClr val="accent1"/>
          </a:solidFill>
        </p:grpSpPr>
        <p:sp>
          <p:nvSpPr>
            <p:cNvPr id="63" name="Freeform 96">
              <a:extLst>
                <a:ext uri="{FF2B5EF4-FFF2-40B4-BE49-F238E27FC236}">
                  <a16:creationId xmlns:a16="http://schemas.microsoft.com/office/drawing/2014/main" id="{A4420295-780D-D712-39DF-E5241674E7D5}"/>
                </a:ext>
              </a:extLst>
            </p:cNvPr>
            <p:cNvSpPr/>
            <p:nvPr/>
          </p:nvSpPr>
          <p:spPr>
            <a:xfrm>
              <a:off x="3527240" y="1588560"/>
              <a:ext cx="412951" cy="196983"/>
            </a:xfrm>
            <a:custGeom>
              <a:avLst/>
              <a:gdLst>
                <a:gd name="connsiteX0" fmla="*/ 407331 w 412951"/>
                <a:gd name="connsiteY0" fmla="*/ 44969 h 196983"/>
                <a:gd name="connsiteX1" fmla="*/ 406841 w 412951"/>
                <a:gd name="connsiteY1" fmla="*/ 44969 h 196983"/>
                <a:gd name="connsiteX2" fmla="*/ 361484 w 412951"/>
                <a:gd name="connsiteY2" fmla="*/ 36279 h 196983"/>
                <a:gd name="connsiteX3" fmla="*/ 281855 w 412951"/>
                <a:gd name="connsiteY3" fmla="*/ 91286 h 196983"/>
                <a:gd name="connsiteX4" fmla="*/ 213799 w 412951"/>
                <a:gd name="connsiteY4" fmla="*/ 88382 h 196983"/>
                <a:gd name="connsiteX5" fmla="*/ 206070 w 412951"/>
                <a:gd name="connsiteY5" fmla="*/ 72943 h 196983"/>
                <a:gd name="connsiteX6" fmla="*/ 256743 w 412951"/>
                <a:gd name="connsiteY6" fmla="*/ 67156 h 196983"/>
                <a:gd name="connsiteX7" fmla="*/ 283945 w 412951"/>
                <a:gd name="connsiteY7" fmla="*/ 33769 h 196983"/>
                <a:gd name="connsiteX8" fmla="*/ 253858 w 412951"/>
                <a:gd name="connsiteY8" fmla="*/ 2985 h 196983"/>
                <a:gd name="connsiteX9" fmla="*/ 146233 w 412951"/>
                <a:gd name="connsiteY9" fmla="*/ 82 h 196983"/>
                <a:gd name="connsiteX10" fmla="*/ 123555 w 412951"/>
                <a:gd name="connsiteY10" fmla="*/ 5869 h 196983"/>
                <a:gd name="connsiteX11" fmla="*/ 0 w 412951"/>
                <a:gd name="connsiteY11" fmla="*/ 87438 h 196983"/>
                <a:gd name="connsiteX12" fmla="*/ 61285 w 412951"/>
                <a:gd name="connsiteY12" fmla="*/ 196984 h 196983"/>
                <a:gd name="connsiteX13" fmla="*/ 124515 w 412951"/>
                <a:gd name="connsiteY13" fmla="*/ 148724 h 196983"/>
                <a:gd name="connsiteX14" fmla="*/ 268335 w 412951"/>
                <a:gd name="connsiteY14" fmla="*/ 170441 h 196983"/>
                <a:gd name="connsiteX15" fmla="*/ 295839 w 412951"/>
                <a:gd name="connsiteY15" fmla="*/ 163673 h 196983"/>
                <a:gd name="connsiteX16" fmla="*/ 399598 w 412951"/>
                <a:gd name="connsiteY16" fmla="*/ 89362 h 196983"/>
                <a:gd name="connsiteX17" fmla="*/ 407328 w 412951"/>
                <a:gd name="connsiteY17" fmla="*/ 44967 h 196983"/>
                <a:gd name="connsiteX18" fmla="*/ 388517 w 412951"/>
                <a:gd name="connsiteY18" fmla="*/ 73925 h 196983"/>
                <a:gd name="connsiteX19" fmla="*/ 284739 w 412951"/>
                <a:gd name="connsiteY19" fmla="*/ 148236 h 196983"/>
                <a:gd name="connsiteX20" fmla="*/ 271222 w 412951"/>
                <a:gd name="connsiteY20" fmla="*/ 151611 h 196983"/>
                <a:gd name="connsiteX21" fmla="*/ 119696 w 412951"/>
                <a:gd name="connsiteY21" fmla="*/ 128461 h 196983"/>
                <a:gd name="connsiteX22" fmla="*/ 67102 w 412951"/>
                <a:gd name="connsiteY22" fmla="*/ 168030 h 196983"/>
                <a:gd name="connsiteX23" fmla="*/ 25591 w 412951"/>
                <a:gd name="connsiteY23" fmla="*/ 93700 h 196983"/>
                <a:gd name="connsiteX24" fmla="*/ 134176 w 412951"/>
                <a:gd name="connsiteY24" fmla="*/ 22290 h 196983"/>
                <a:gd name="connsiteX25" fmla="*/ 145750 w 412951"/>
                <a:gd name="connsiteY25" fmla="*/ 19387 h 196983"/>
                <a:gd name="connsiteX26" fmla="*/ 253843 w 412951"/>
                <a:gd name="connsiteY26" fmla="*/ 22290 h 196983"/>
                <a:gd name="connsiteX27" fmla="*/ 253862 w 412951"/>
                <a:gd name="connsiteY27" fmla="*/ 22290 h 196983"/>
                <a:gd name="connsiteX28" fmla="*/ 267379 w 412951"/>
                <a:gd name="connsiteY28" fmla="*/ 34826 h 196983"/>
                <a:gd name="connsiteX29" fmla="*/ 254823 w 412951"/>
                <a:gd name="connsiteY29" fmla="*/ 48343 h 196983"/>
                <a:gd name="connsiteX30" fmla="*/ 176155 w 412951"/>
                <a:gd name="connsiteY30" fmla="*/ 57033 h 196983"/>
                <a:gd name="connsiteX31" fmla="*/ 201246 w 412951"/>
                <a:gd name="connsiteY31" fmla="*/ 107214 h 196983"/>
                <a:gd name="connsiteX32" fmla="*/ 287154 w 412951"/>
                <a:gd name="connsiteY32" fmla="*/ 110589 h 196983"/>
                <a:gd name="connsiteX33" fmla="*/ 289567 w 412951"/>
                <a:gd name="connsiteY33" fmla="*/ 108666 h 196983"/>
                <a:gd name="connsiteX34" fmla="*/ 372569 w 412951"/>
                <a:gd name="connsiteY34" fmla="*/ 52207 h 196983"/>
                <a:gd name="connsiteX35" fmla="*/ 382692 w 412951"/>
                <a:gd name="connsiteY35" fmla="*/ 49982 h 196983"/>
                <a:gd name="connsiteX36" fmla="*/ 391402 w 412951"/>
                <a:gd name="connsiteY36" fmla="*/ 55581 h 196983"/>
                <a:gd name="connsiteX37" fmla="*/ 391892 w 412951"/>
                <a:gd name="connsiteY37" fmla="*/ 55581 h 196983"/>
                <a:gd name="connsiteX38" fmla="*/ 391873 w 412951"/>
                <a:gd name="connsiteY38" fmla="*/ 55581 h 196983"/>
                <a:gd name="connsiteX39" fmla="*/ 394060 w 412951"/>
                <a:gd name="connsiteY39" fmla="*/ 65460 h 196983"/>
                <a:gd name="connsiteX40" fmla="*/ 388499 w 412951"/>
                <a:gd name="connsiteY40" fmla="*/ 73924 h 19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2951" h="196983">
                  <a:moveTo>
                    <a:pt x="407331" y="44969"/>
                  </a:moveTo>
                  <a:lnTo>
                    <a:pt x="406841" y="44969"/>
                  </a:lnTo>
                  <a:cubicBezTo>
                    <a:pt x="396661" y="30115"/>
                    <a:pt x="376414" y="26250"/>
                    <a:pt x="361484" y="36279"/>
                  </a:cubicBezTo>
                  <a:lnTo>
                    <a:pt x="281855" y="91286"/>
                  </a:lnTo>
                  <a:lnTo>
                    <a:pt x="213799" y="88382"/>
                  </a:lnTo>
                  <a:lnTo>
                    <a:pt x="206070" y="72943"/>
                  </a:lnTo>
                  <a:lnTo>
                    <a:pt x="256743" y="67156"/>
                  </a:lnTo>
                  <a:cubicBezTo>
                    <a:pt x="272974" y="64573"/>
                    <a:pt x="284681" y="50208"/>
                    <a:pt x="283945" y="33769"/>
                  </a:cubicBezTo>
                  <a:cubicBezTo>
                    <a:pt x="283191" y="17350"/>
                    <a:pt x="270259" y="4097"/>
                    <a:pt x="253858" y="2985"/>
                  </a:cubicBezTo>
                  <a:lnTo>
                    <a:pt x="146233" y="82"/>
                  </a:lnTo>
                  <a:cubicBezTo>
                    <a:pt x="138241" y="-446"/>
                    <a:pt x="130304" y="1590"/>
                    <a:pt x="123555" y="5869"/>
                  </a:cubicBezTo>
                  <a:lnTo>
                    <a:pt x="0" y="87438"/>
                  </a:lnTo>
                  <a:lnTo>
                    <a:pt x="61285" y="196984"/>
                  </a:lnTo>
                  <a:lnTo>
                    <a:pt x="124515" y="148724"/>
                  </a:lnTo>
                  <a:lnTo>
                    <a:pt x="268335" y="170441"/>
                  </a:lnTo>
                  <a:cubicBezTo>
                    <a:pt x="278025" y="171854"/>
                    <a:pt x="287903" y="169422"/>
                    <a:pt x="295839" y="163673"/>
                  </a:cubicBezTo>
                  <a:lnTo>
                    <a:pt x="399598" y="89362"/>
                  </a:lnTo>
                  <a:cubicBezTo>
                    <a:pt x="413756" y="79088"/>
                    <a:pt x="417187" y="59407"/>
                    <a:pt x="407328" y="44967"/>
                  </a:cubicBezTo>
                  <a:close/>
                  <a:moveTo>
                    <a:pt x="388517" y="73925"/>
                  </a:moveTo>
                  <a:lnTo>
                    <a:pt x="284739" y="148236"/>
                  </a:lnTo>
                  <a:cubicBezTo>
                    <a:pt x="280856" y="151101"/>
                    <a:pt x="276011" y="152308"/>
                    <a:pt x="271222" y="151611"/>
                  </a:cubicBezTo>
                  <a:lnTo>
                    <a:pt x="119696" y="128461"/>
                  </a:lnTo>
                  <a:lnTo>
                    <a:pt x="67102" y="168030"/>
                  </a:lnTo>
                  <a:lnTo>
                    <a:pt x="25591" y="93700"/>
                  </a:lnTo>
                  <a:lnTo>
                    <a:pt x="134176" y="22290"/>
                  </a:lnTo>
                  <a:cubicBezTo>
                    <a:pt x="137625" y="20084"/>
                    <a:pt x="141679" y="19066"/>
                    <a:pt x="145750" y="19387"/>
                  </a:cubicBezTo>
                  <a:lnTo>
                    <a:pt x="253843" y="22290"/>
                  </a:lnTo>
                  <a:lnTo>
                    <a:pt x="253862" y="22290"/>
                  </a:lnTo>
                  <a:cubicBezTo>
                    <a:pt x="261063" y="22007"/>
                    <a:pt x="267096" y="27625"/>
                    <a:pt x="267379" y="34826"/>
                  </a:cubicBezTo>
                  <a:cubicBezTo>
                    <a:pt x="267643" y="42028"/>
                    <a:pt x="262025" y="48079"/>
                    <a:pt x="254823" y="48343"/>
                  </a:cubicBezTo>
                  <a:lnTo>
                    <a:pt x="176155" y="57033"/>
                  </a:lnTo>
                  <a:lnTo>
                    <a:pt x="201246" y="107214"/>
                  </a:lnTo>
                  <a:lnTo>
                    <a:pt x="287154" y="110589"/>
                  </a:lnTo>
                  <a:lnTo>
                    <a:pt x="289567" y="108666"/>
                  </a:lnTo>
                  <a:lnTo>
                    <a:pt x="372569" y="52207"/>
                  </a:lnTo>
                  <a:cubicBezTo>
                    <a:pt x="375529" y="50152"/>
                    <a:pt x="379148" y="49360"/>
                    <a:pt x="382692" y="49982"/>
                  </a:cubicBezTo>
                  <a:cubicBezTo>
                    <a:pt x="386218" y="50623"/>
                    <a:pt x="389347" y="52640"/>
                    <a:pt x="391402" y="55581"/>
                  </a:cubicBezTo>
                  <a:lnTo>
                    <a:pt x="391892" y="55581"/>
                  </a:lnTo>
                  <a:lnTo>
                    <a:pt x="391873" y="55581"/>
                  </a:lnTo>
                  <a:cubicBezTo>
                    <a:pt x="393909" y="58447"/>
                    <a:pt x="394682" y="62010"/>
                    <a:pt x="394060" y="65460"/>
                  </a:cubicBezTo>
                  <a:cubicBezTo>
                    <a:pt x="393419" y="68909"/>
                    <a:pt x="391421" y="71964"/>
                    <a:pt x="388499" y="73924"/>
                  </a:cubicBezTo>
                  <a:close/>
                </a:path>
              </a:pathLst>
            </a:custGeom>
            <a:grpFill/>
            <a:ln w="0" cap="flat">
              <a:solidFill>
                <a:schemeClr val="accent1"/>
              </a:solidFill>
              <a:prstDash val="solid"/>
              <a:miter/>
            </a:ln>
          </p:spPr>
          <p:txBody>
            <a:bodyPr rtlCol="0" anchor="ctr"/>
            <a:lstStyle/>
            <a:p>
              <a:endParaRPr lang="en-US" dirty="0"/>
            </a:p>
          </p:txBody>
        </p:sp>
        <p:sp>
          <p:nvSpPr>
            <p:cNvPr id="64" name="Freeform 97">
              <a:extLst>
                <a:ext uri="{FF2B5EF4-FFF2-40B4-BE49-F238E27FC236}">
                  <a16:creationId xmlns:a16="http://schemas.microsoft.com/office/drawing/2014/main" id="{B81C57E4-3E07-65BB-F1B6-5572AC84D063}"/>
                </a:ext>
              </a:extLst>
            </p:cNvPr>
            <p:cNvSpPr/>
            <p:nvPr/>
          </p:nvSpPr>
          <p:spPr>
            <a:xfrm>
              <a:off x="3655340" y="1330368"/>
              <a:ext cx="249433" cy="217743"/>
            </a:xfrm>
            <a:custGeom>
              <a:avLst/>
              <a:gdLst>
                <a:gd name="connsiteX0" fmla="*/ 121435 w 249433"/>
                <a:gd name="connsiteY0" fmla="*/ 216974 h 217743"/>
                <a:gd name="connsiteX1" fmla="*/ 128014 w 249433"/>
                <a:gd name="connsiteY1" fmla="*/ 216974 h 217743"/>
                <a:gd name="connsiteX2" fmla="*/ 249362 w 249433"/>
                <a:gd name="connsiteY2" fmla="*/ 69370 h 217743"/>
                <a:gd name="connsiteX3" fmla="*/ 197083 w 249433"/>
                <a:gd name="connsiteY3" fmla="*/ 2504 h 217743"/>
                <a:gd name="connsiteX4" fmla="*/ 124705 w 249433"/>
                <a:gd name="connsiteY4" fmla="*/ 32397 h 217743"/>
                <a:gd name="connsiteX5" fmla="*/ 52327 w 249433"/>
                <a:gd name="connsiteY5" fmla="*/ 2504 h 217743"/>
                <a:gd name="connsiteX6" fmla="*/ 68 w 249433"/>
                <a:gd name="connsiteY6" fmla="*/ 69370 h 217743"/>
                <a:gd name="connsiteX7" fmla="*/ 121436 w 249433"/>
                <a:gd name="connsiteY7" fmla="*/ 216974 h 217743"/>
                <a:gd name="connsiteX8" fmla="*/ 14906 w 249433"/>
                <a:gd name="connsiteY8" fmla="*/ 70222 h 217743"/>
                <a:gd name="connsiteX9" fmla="*/ 14906 w 249433"/>
                <a:gd name="connsiteY9" fmla="*/ 69467 h 217743"/>
                <a:gd name="connsiteX10" fmla="*/ 14906 w 249433"/>
                <a:gd name="connsiteY10" fmla="*/ 69448 h 217743"/>
                <a:gd name="connsiteX11" fmla="*/ 56426 w 249433"/>
                <a:gd name="connsiteY11" fmla="*/ 16763 h 217743"/>
                <a:gd name="connsiteX12" fmla="*/ 69680 w 249433"/>
                <a:gd name="connsiteY12" fmla="*/ 14828 h 217743"/>
                <a:gd name="connsiteX13" fmla="*/ 117991 w 249433"/>
                <a:gd name="connsiteY13" fmla="*/ 50253 h 217743"/>
                <a:gd name="connsiteX14" fmla="*/ 117991 w 249433"/>
                <a:gd name="connsiteY14" fmla="*/ 50273 h 217743"/>
                <a:gd name="connsiteX15" fmla="*/ 124724 w 249433"/>
                <a:gd name="connsiteY15" fmla="*/ 54568 h 217743"/>
                <a:gd name="connsiteX16" fmla="*/ 131457 w 249433"/>
                <a:gd name="connsiteY16" fmla="*/ 50273 h 217743"/>
                <a:gd name="connsiteX17" fmla="*/ 193003 w 249433"/>
                <a:gd name="connsiteY17" fmla="*/ 16782 h 217743"/>
                <a:gd name="connsiteX18" fmla="*/ 193022 w 249433"/>
                <a:gd name="connsiteY18" fmla="*/ 16763 h 217743"/>
                <a:gd name="connsiteX19" fmla="*/ 234523 w 249433"/>
                <a:gd name="connsiteY19" fmla="*/ 69448 h 217743"/>
                <a:gd name="connsiteX20" fmla="*/ 234523 w 249433"/>
                <a:gd name="connsiteY20" fmla="*/ 70202 h 217743"/>
                <a:gd name="connsiteX21" fmla="*/ 124725 w 249433"/>
                <a:gd name="connsiteY21" fmla="*/ 202017 h 217743"/>
                <a:gd name="connsiteX22" fmla="*/ 14907 w 249433"/>
                <a:gd name="connsiteY22" fmla="*/ 70222 h 21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9433" h="217743">
                  <a:moveTo>
                    <a:pt x="121435" y="216974"/>
                  </a:moveTo>
                  <a:cubicBezTo>
                    <a:pt x="123506" y="217999"/>
                    <a:pt x="125944" y="217999"/>
                    <a:pt x="128014" y="216974"/>
                  </a:cubicBezTo>
                  <a:cubicBezTo>
                    <a:pt x="251972" y="155780"/>
                    <a:pt x="249788" y="75814"/>
                    <a:pt x="249362" y="69370"/>
                  </a:cubicBezTo>
                  <a:cubicBezTo>
                    <a:pt x="248840" y="37910"/>
                    <a:pt x="227499" y="10612"/>
                    <a:pt x="197083" y="2504"/>
                  </a:cubicBezTo>
                  <a:cubicBezTo>
                    <a:pt x="162799" y="-7324"/>
                    <a:pt x="137647" y="13687"/>
                    <a:pt x="124705" y="32397"/>
                  </a:cubicBezTo>
                  <a:cubicBezTo>
                    <a:pt x="111761" y="13688"/>
                    <a:pt x="86609" y="-7324"/>
                    <a:pt x="52327" y="2504"/>
                  </a:cubicBezTo>
                  <a:cubicBezTo>
                    <a:pt x="21932" y="10611"/>
                    <a:pt x="593" y="37910"/>
                    <a:pt x="68" y="69370"/>
                  </a:cubicBezTo>
                  <a:cubicBezTo>
                    <a:pt x="-338" y="75832"/>
                    <a:pt x="-2525" y="155775"/>
                    <a:pt x="121436" y="216974"/>
                  </a:cubicBezTo>
                  <a:close/>
                  <a:moveTo>
                    <a:pt x="14906" y="70222"/>
                  </a:moveTo>
                  <a:lnTo>
                    <a:pt x="14906" y="69467"/>
                  </a:lnTo>
                  <a:lnTo>
                    <a:pt x="14906" y="69448"/>
                  </a:lnTo>
                  <a:cubicBezTo>
                    <a:pt x="15139" y="44489"/>
                    <a:pt x="32223" y="22839"/>
                    <a:pt x="56426" y="16763"/>
                  </a:cubicBezTo>
                  <a:cubicBezTo>
                    <a:pt x="60741" y="15505"/>
                    <a:pt x="65191" y="14847"/>
                    <a:pt x="69680" y="14828"/>
                  </a:cubicBezTo>
                  <a:cubicBezTo>
                    <a:pt x="100984" y="14828"/>
                    <a:pt x="117236" y="48647"/>
                    <a:pt x="117991" y="50253"/>
                  </a:cubicBezTo>
                  <a:lnTo>
                    <a:pt x="117991" y="50273"/>
                  </a:lnTo>
                  <a:cubicBezTo>
                    <a:pt x="119190" y="52885"/>
                    <a:pt x="121821" y="54568"/>
                    <a:pt x="124724" y="54568"/>
                  </a:cubicBezTo>
                  <a:cubicBezTo>
                    <a:pt x="127626" y="54568"/>
                    <a:pt x="130257" y="52885"/>
                    <a:pt x="131457" y="50273"/>
                  </a:cubicBezTo>
                  <a:cubicBezTo>
                    <a:pt x="132308" y="48434"/>
                    <a:pt x="152817" y="5251"/>
                    <a:pt x="193003" y="16782"/>
                  </a:cubicBezTo>
                  <a:lnTo>
                    <a:pt x="193022" y="16763"/>
                  </a:lnTo>
                  <a:cubicBezTo>
                    <a:pt x="217226" y="22838"/>
                    <a:pt x="234291" y="44488"/>
                    <a:pt x="234523" y="69448"/>
                  </a:cubicBezTo>
                  <a:lnTo>
                    <a:pt x="234523" y="70202"/>
                  </a:lnTo>
                  <a:cubicBezTo>
                    <a:pt x="234755" y="73240"/>
                    <a:pt x="238257" y="144557"/>
                    <a:pt x="124725" y="202017"/>
                  </a:cubicBezTo>
                  <a:cubicBezTo>
                    <a:pt x="11192" y="144552"/>
                    <a:pt x="14694" y="73239"/>
                    <a:pt x="14907" y="70222"/>
                  </a:cubicBezTo>
                  <a:close/>
                </a:path>
              </a:pathLst>
            </a:custGeom>
            <a:grpFill/>
            <a:ln w="9525" cap="flat">
              <a:solidFill>
                <a:schemeClr val="accent1"/>
              </a:solidFill>
              <a:prstDash val="solid"/>
              <a:miter/>
            </a:ln>
          </p:spPr>
          <p:txBody>
            <a:bodyPr rtlCol="0" anchor="ctr"/>
            <a:lstStyle/>
            <a:p>
              <a:endParaRPr lang="en-US" dirty="0"/>
            </a:p>
          </p:txBody>
        </p:sp>
      </p:grpSp>
      <p:pic>
        <p:nvPicPr>
          <p:cNvPr id="65" name="Graphic 64">
            <a:extLst>
              <a:ext uri="{FF2B5EF4-FFF2-40B4-BE49-F238E27FC236}">
                <a16:creationId xmlns:a16="http://schemas.microsoft.com/office/drawing/2014/main" id="{CAB355BB-52D5-446F-BF83-6B2745259194}"/>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73084" y="3047012"/>
            <a:ext cx="376514" cy="376514"/>
          </a:xfrm>
          <a:prstGeom prst="rect">
            <a:avLst/>
          </a:prstGeom>
        </p:spPr>
      </p:pic>
      <p:pic>
        <p:nvPicPr>
          <p:cNvPr id="66" name="Graphic 65">
            <a:extLst>
              <a:ext uri="{FF2B5EF4-FFF2-40B4-BE49-F238E27FC236}">
                <a16:creationId xmlns:a16="http://schemas.microsoft.com/office/drawing/2014/main" id="{7C9ADF20-A11D-EE5F-E6D7-07F42785096D}"/>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462710" y="4851713"/>
            <a:ext cx="381656" cy="381654"/>
          </a:xfrm>
          <a:prstGeom prst="rect">
            <a:avLst/>
          </a:prstGeom>
        </p:spPr>
      </p:pic>
      <p:pic>
        <p:nvPicPr>
          <p:cNvPr id="67" name="Graphic 66">
            <a:extLst>
              <a:ext uri="{FF2B5EF4-FFF2-40B4-BE49-F238E27FC236}">
                <a16:creationId xmlns:a16="http://schemas.microsoft.com/office/drawing/2014/main" id="{4CA5EB42-2BF5-EAC9-2083-F3A3125F0F99}"/>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044872" y="2137395"/>
            <a:ext cx="406622" cy="406622"/>
          </a:xfrm>
          <a:prstGeom prst="rect">
            <a:avLst/>
          </a:prstGeom>
        </p:spPr>
      </p:pic>
      <p:pic>
        <p:nvPicPr>
          <p:cNvPr id="68" name="Graphic 67">
            <a:extLst>
              <a:ext uri="{FF2B5EF4-FFF2-40B4-BE49-F238E27FC236}">
                <a16:creationId xmlns:a16="http://schemas.microsoft.com/office/drawing/2014/main" id="{8DB60CE4-28F2-C581-0DB9-E4EC1C95DC90}"/>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044872" y="1688428"/>
            <a:ext cx="406622" cy="406622"/>
          </a:xfrm>
          <a:prstGeom prst="rect">
            <a:avLst/>
          </a:prstGeom>
        </p:spPr>
      </p:pic>
      <p:pic>
        <p:nvPicPr>
          <p:cNvPr id="69" name="Graphic 68">
            <a:extLst>
              <a:ext uri="{FF2B5EF4-FFF2-40B4-BE49-F238E27FC236}">
                <a16:creationId xmlns:a16="http://schemas.microsoft.com/office/drawing/2014/main" id="{DFF22BB9-2BC5-D15E-D2D6-4A8DA4901E01}"/>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044872" y="1239461"/>
            <a:ext cx="406622" cy="406622"/>
          </a:xfrm>
          <a:prstGeom prst="rect">
            <a:avLst/>
          </a:prstGeom>
        </p:spPr>
      </p:pic>
      <p:pic>
        <p:nvPicPr>
          <p:cNvPr id="70" name="Graphic 69">
            <a:extLst>
              <a:ext uri="{FF2B5EF4-FFF2-40B4-BE49-F238E27FC236}">
                <a16:creationId xmlns:a16="http://schemas.microsoft.com/office/drawing/2014/main" id="{58D3FACE-758A-DF58-49C9-7CF2DAD4B0D0}"/>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044872" y="795905"/>
            <a:ext cx="406622" cy="406622"/>
          </a:xfrm>
          <a:prstGeom prst="rect">
            <a:avLst/>
          </a:prstGeom>
        </p:spPr>
      </p:pic>
      <p:pic>
        <p:nvPicPr>
          <p:cNvPr id="71" name="Graphic 70">
            <a:extLst>
              <a:ext uri="{FF2B5EF4-FFF2-40B4-BE49-F238E27FC236}">
                <a16:creationId xmlns:a16="http://schemas.microsoft.com/office/drawing/2014/main" id="{C8F8571A-CAD1-E04B-7B47-92DA5580933C}"/>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903765" y="2128129"/>
            <a:ext cx="406622" cy="406622"/>
          </a:xfrm>
          <a:prstGeom prst="rect">
            <a:avLst/>
          </a:prstGeom>
        </p:spPr>
      </p:pic>
      <p:pic>
        <p:nvPicPr>
          <p:cNvPr id="72" name="Graphic 71">
            <a:extLst>
              <a:ext uri="{FF2B5EF4-FFF2-40B4-BE49-F238E27FC236}">
                <a16:creationId xmlns:a16="http://schemas.microsoft.com/office/drawing/2014/main" id="{105D10C2-DEC1-C630-C831-56F5549ED2F1}"/>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903765" y="1685241"/>
            <a:ext cx="406622" cy="406622"/>
          </a:xfrm>
          <a:prstGeom prst="rect">
            <a:avLst/>
          </a:prstGeom>
        </p:spPr>
      </p:pic>
      <p:pic>
        <p:nvPicPr>
          <p:cNvPr id="73" name="Graphic 72">
            <a:extLst>
              <a:ext uri="{FF2B5EF4-FFF2-40B4-BE49-F238E27FC236}">
                <a16:creationId xmlns:a16="http://schemas.microsoft.com/office/drawing/2014/main" id="{9C677A10-6137-FA6E-6E14-53CDB11855EF}"/>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903765" y="1236938"/>
            <a:ext cx="406622" cy="406622"/>
          </a:xfrm>
          <a:prstGeom prst="rect">
            <a:avLst/>
          </a:prstGeom>
        </p:spPr>
      </p:pic>
      <p:pic>
        <p:nvPicPr>
          <p:cNvPr id="74" name="Graphic 73">
            <a:extLst>
              <a:ext uri="{FF2B5EF4-FFF2-40B4-BE49-F238E27FC236}">
                <a16:creationId xmlns:a16="http://schemas.microsoft.com/office/drawing/2014/main" id="{3B77BF63-592B-85AB-5F06-EDAEFD12DD47}"/>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903765" y="794048"/>
            <a:ext cx="406622" cy="406622"/>
          </a:xfrm>
          <a:prstGeom prst="rect">
            <a:avLst/>
          </a:prstGeom>
        </p:spPr>
      </p:pic>
      <p:pic>
        <p:nvPicPr>
          <p:cNvPr id="75" name="Graphic 74">
            <a:extLst>
              <a:ext uri="{FF2B5EF4-FFF2-40B4-BE49-F238E27FC236}">
                <a16:creationId xmlns:a16="http://schemas.microsoft.com/office/drawing/2014/main" id="{50AEECE6-2E45-DCE9-A537-621ACAB6F0A4}"/>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235439" y="4357883"/>
            <a:ext cx="406622" cy="406622"/>
          </a:xfrm>
          <a:prstGeom prst="rect">
            <a:avLst/>
          </a:prstGeom>
        </p:spPr>
      </p:pic>
      <p:pic>
        <p:nvPicPr>
          <p:cNvPr id="76" name="Graphic 75">
            <a:extLst>
              <a:ext uri="{FF2B5EF4-FFF2-40B4-BE49-F238E27FC236}">
                <a16:creationId xmlns:a16="http://schemas.microsoft.com/office/drawing/2014/main" id="{9397D4CE-3B34-9EA3-F072-CBBE45F936F3}"/>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235439" y="3916063"/>
            <a:ext cx="406622" cy="406622"/>
          </a:xfrm>
          <a:prstGeom prst="rect">
            <a:avLst/>
          </a:prstGeom>
        </p:spPr>
      </p:pic>
      <p:pic>
        <p:nvPicPr>
          <p:cNvPr id="77" name="Graphic 76">
            <a:extLst>
              <a:ext uri="{FF2B5EF4-FFF2-40B4-BE49-F238E27FC236}">
                <a16:creationId xmlns:a16="http://schemas.microsoft.com/office/drawing/2014/main" id="{5B0E9A6B-DD99-FD4F-56B4-C522DAAF91D1}"/>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235439" y="3468828"/>
            <a:ext cx="406622" cy="406622"/>
          </a:xfrm>
          <a:prstGeom prst="rect">
            <a:avLst/>
          </a:prstGeom>
        </p:spPr>
      </p:pic>
      <p:pic>
        <p:nvPicPr>
          <p:cNvPr id="78" name="Graphic 77">
            <a:extLst>
              <a:ext uri="{FF2B5EF4-FFF2-40B4-BE49-F238E27FC236}">
                <a16:creationId xmlns:a16="http://schemas.microsoft.com/office/drawing/2014/main" id="{B6315473-4586-E6ED-9CBA-0567A86D8F9A}"/>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235439" y="3021598"/>
            <a:ext cx="406622" cy="406622"/>
          </a:xfrm>
          <a:prstGeom prst="rect">
            <a:avLst/>
          </a:prstGeom>
        </p:spPr>
      </p:pic>
      <p:pic>
        <p:nvPicPr>
          <p:cNvPr id="79" name="Graphic 78">
            <a:extLst>
              <a:ext uri="{FF2B5EF4-FFF2-40B4-BE49-F238E27FC236}">
                <a16:creationId xmlns:a16="http://schemas.microsoft.com/office/drawing/2014/main" id="{31AB65F1-C3A7-A705-4DF2-08547DB96E93}"/>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373069" y="4357564"/>
            <a:ext cx="406622" cy="406622"/>
          </a:xfrm>
          <a:prstGeom prst="rect">
            <a:avLst/>
          </a:prstGeom>
        </p:spPr>
      </p:pic>
      <p:pic>
        <p:nvPicPr>
          <p:cNvPr id="80" name="Graphic 79">
            <a:extLst>
              <a:ext uri="{FF2B5EF4-FFF2-40B4-BE49-F238E27FC236}">
                <a16:creationId xmlns:a16="http://schemas.microsoft.com/office/drawing/2014/main" id="{D1B2D862-8E69-B9B2-2188-7AD326338ED3}"/>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373069" y="3913728"/>
            <a:ext cx="406622" cy="406622"/>
          </a:xfrm>
          <a:prstGeom prst="rect">
            <a:avLst/>
          </a:prstGeom>
        </p:spPr>
      </p:pic>
      <p:pic>
        <p:nvPicPr>
          <p:cNvPr id="81" name="Graphic 80">
            <a:extLst>
              <a:ext uri="{FF2B5EF4-FFF2-40B4-BE49-F238E27FC236}">
                <a16:creationId xmlns:a16="http://schemas.microsoft.com/office/drawing/2014/main" id="{24CEC04F-421D-A706-3B85-883A4E48D9BF}"/>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373069" y="3464481"/>
            <a:ext cx="406622" cy="406622"/>
          </a:xfrm>
          <a:prstGeom prst="rect">
            <a:avLst/>
          </a:prstGeom>
        </p:spPr>
      </p:pic>
      <p:pic>
        <p:nvPicPr>
          <p:cNvPr id="82" name="Graphic 81">
            <a:extLst>
              <a:ext uri="{FF2B5EF4-FFF2-40B4-BE49-F238E27FC236}">
                <a16:creationId xmlns:a16="http://schemas.microsoft.com/office/drawing/2014/main" id="{EDAE0E7A-E706-2899-33AD-CDCDEEC622B3}"/>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373069" y="3020649"/>
            <a:ext cx="406622" cy="406622"/>
          </a:xfrm>
          <a:prstGeom prst="rect">
            <a:avLst/>
          </a:prstGeom>
        </p:spPr>
      </p:pic>
      <p:pic>
        <p:nvPicPr>
          <p:cNvPr id="83" name="Graphic 82">
            <a:extLst>
              <a:ext uri="{FF2B5EF4-FFF2-40B4-BE49-F238E27FC236}">
                <a16:creationId xmlns:a16="http://schemas.microsoft.com/office/drawing/2014/main" id="{0196A70A-6AA9-6977-2881-1B6968A73908}"/>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373069" y="2132979"/>
            <a:ext cx="406622" cy="406622"/>
          </a:xfrm>
          <a:prstGeom prst="rect">
            <a:avLst/>
          </a:prstGeom>
        </p:spPr>
      </p:pic>
      <p:pic>
        <p:nvPicPr>
          <p:cNvPr id="84" name="Graphic 83">
            <a:extLst>
              <a:ext uri="{FF2B5EF4-FFF2-40B4-BE49-F238E27FC236}">
                <a16:creationId xmlns:a16="http://schemas.microsoft.com/office/drawing/2014/main" id="{F2EF7BC7-CDB9-B66D-CF5A-9CD301842A8B}"/>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373069" y="1689144"/>
            <a:ext cx="406622" cy="406622"/>
          </a:xfrm>
          <a:prstGeom prst="rect">
            <a:avLst/>
          </a:prstGeom>
        </p:spPr>
      </p:pic>
      <p:pic>
        <p:nvPicPr>
          <p:cNvPr id="85" name="Graphic 84">
            <a:extLst>
              <a:ext uri="{FF2B5EF4-FFF2-40B4-BE49-F238E27FC236}">
                <a16:creationId xmlns:a16="http://schemas.microsoft.com/office/drawing/2014/main" id="{8BC3C8F0-DAE8-E43F-D1C5-8BAF5F40967C}"/>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373069" y="1245310"/>
            <a:ext cx="406622" cy="406622"/>
          </a:xfrm>
          <a:prstGeom prst="rect">
            <a:avLst/>
          </a:prstGeom>
        </p:spPr>
      </p:pic>
      <p:pic>
        <p:nvPicPr>
          <p:cNvPr id="86" name="Graphic 85">
            <a:extLst>
              <a:ext uri="{FF2B5EF4-FFF2-40B4-BE49-F238E27FC236}">
                <a16:creationId xmlns:a16="http://schemas.microsoft.com/office/drawing/2014/main" id="{81229EF0-EA3E-E933-A90A-E4933ADE5280}"/>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373069" y="796067"/>
            <a:ext cx="406622" cy="406622"/>
          </a:xfrm>
          <a:prstGeom prst="rect">
            <a:avLst/>
          </a:prstGeom>
        </p:spPr>
      </p:pic>
      <p:pic>
        <p:nvPicPr>
          <p:cNvPr id="87" name="Graphic 86">
            <a:extLst>
              <a:ext uri="{FF2B5EF4-FFF2-40B4-BE49-F238E27FC236}">
                <a16:creationId xmlns:a16="http://schemas.microsoft.com/office/drawing/2014/main" id="{19FB868A-69BA-1B6C-405C-99D59E607917}"/>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235439" y="4805113"/>
            <a:ext cx="406622" cy="406622"/>
          </a:xfrm>
          <a:prstGeom prst="rect">
            <a:avLst/>
          </a:prstGeom>
        </p:spPr>
      </p:pic>
      <p:pic>
        <p:nvPicPr>
          <p:cNvPr id="88" name="Graphic 87">
            <a:extLst>
              <a:ext uri="{FF2B5EF4-FFF2-40B4-BE49-F238E27FC236}">
                <a16:creationId xmlns:a16="http://schemas.microsoft.com/office/drawing/2014/main" id="{618CB694-B9B5-68BE-32BF-C1D5C9E41C22}"/>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373069" y="4805113"/>
            <a:ext cx="406622" cy="406622"/>
          </a:xfrm>
          <a:prstGeom prst="rect">
            <a:avLst/>
          </a:prstGeom>
        </p:spPr>
      </p:pic>
      <p:pic>
        <p:nvPicPr>
          <p:cNvPr id="89" name="Graphic 88">
            <a:extLst>
              <a:ext uri="{FF2B5EF4-FFF2-40B4-BE49-F238E27FC236}">
                <a16:creationId xmlns:a16="http://schemas.microsoft.com/office/drawing/2014/main" id="{19C0594E-0FE8-8869-DC3A-6E4D173AB75E}"/>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441504" y="2591773"/>
            <a:ext cx="406622" cy="406620"/>
          </a:xfrm>
          <a:prstGeom prst="rect">
            <a:avLst/>
          </a:prstGeom>
        </p:spPr>
      </p:pic>
      <p:pic>
        <p:nvPicPr>
          <p:cNvPr id="90" name="Graphic 89">
            <a:extLst>
              <a:ext uri="{FF2B5EF4-FFF2-40B4-BE49-F238E27FC236}">
                <a16:creationId xmlns:a16="http://schemas.microsoft.com/office/drawing/2014/main" id="{73A1B1BA-1987-A41D-6032-9D09CE3C14F5}"/>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044872" y="2580951"/>
            <a:ext cx="406622" cy="406622"/>
          </a:xfrm>
          <a:prstGeom prst="rect">
            <a:avLst/>
          </a:prstGeom>
        </p:spPr>
      </p:pic>
      <p:pic>
        <p:nvPicPr>
          <p:cNvPr id="91" name="Graphic 90">
            <a:extLst>
              <a:ext uri="{FF2B5EF4-FFF2-40B4-BE49-F238E27FC236}">
                <a16:creationId xmlns:a16="http://schemas.microsoft.com/office/drawing/2014/main" id="{DA97C28E-711F-4DA0-51CF-69C99BAECEC1}"/>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903765" y="2576430"/>
            <a:ext cx="406622" cy="406622"/>
          </a:xfrm>
          <a:prstGeom prst="rect">
            <a:avLst/>
          </a:prstGeom>
        </p:spPr>
      </p:pic>
      <p:pic>
        <p:nvPicPr>
          <p:cNvPr id="92" name="Graphic 91">
            <a:extLst>
              <a:ext uri="{FF2B5EF4-FFF2-40B4-BE49-F238E27FC236}">
                <a16:creationId xmlns:a16="http://schemas.microsoft.com/office/drawing/2014/main" id="{4F0D3CD9-FB76-EDE0-5684-03DE2EC0E870}"/>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044872" y="3024508"/>
            <a:ext cx="406622" cy="406622"/>
          </a:xfrm>
          <a:prstGeom prst="rect">
            <a:avLst/>
          </a:prstGeom>
        </p:spPr>
      </p:pic>
      <p:pic>
        <p:nvPicPr>
          <p:cNvPr id="93" name="Graphic 92">
            <a:extLst>
              <a:ext uri="{FF2B5EF4-FFF2-40B4-BE49-F238E27FC236}">
                <a16:creationId xmlns:a16="http://schemas.microsoft.com/office/drawing/2014/main" id="{2D9658E4-55DC-015C-8264-2CEB6AD2036B}"/>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373069" y="2576814"/>
            <a:ext cx="406622" cy="406622"/>
          </a:xfrm>
          <a:prstGeom prst="rect">
            <a:avLst/>
          </a:prstGeom>
        </p:spPr>
      </p:pic>
      <p:pic>
        <p:nvPicPr>
          <p:cNvPr id="94" name="Graphic 93">
            <a:extLst>
              <a:ext uri="{FF2B5EF4-FFF2-40B4-BE49-F238E27FC236}">
                <a16:creationId xmlns:a16="http://schemas.microsoft.com/office/drawing/2014/main" id="{B149AF79-9C91-D7DE-6BB6-D08E54F970B4}"/>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492029" y="3545774"/>
            <a:ext cx="274320" cy="274320"/>
          </a:xfrm>
          <a:prstGeom prst="rect">
            <a:avLst/>
          </a:prstGeom>
        </p:spPr>
      </p:pic>
      <p:sp>
        <p:nvSpPr>
          <p:cNvPr id="97" name="Title 9">
            <a:extLst>
              <a:ext uri="{FF2B5EF4-FFF2-40B4-BE49-F238E27FC236}">
                <a16:creationId xmlns:a16="http://schemas.microsoft.com/office/drawing/2014/main" id="{601684F2-8654-FC86-36D8-E0C3F813D4B5}"/>
              </a:ext>
            </a:extLst>
          </p:cNvPr>
          <p:cNvSpPr txBox="1">
            <a:spLocks/>
          </p:cNvSpPr>
          <p:nvPr/>
        </p:nvSpPr>
        <p:spPr>
          <a:xfrm>
            <a:off x="390472" y="5617927"/>
            <a:ext cx="8251590" cy="8772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92D300"/>
                </a:solidFill>
              </a:rPr>
              <a:t>PACE offers the most comprehensive healthcare benefits – commonly at no cost to participants.</a:t>
            </a:r>
          </a:p>
        </p:txBody>
      </p:sp>
    </p:spTree>
    <p:extLst>
      <p:ext uri="{BB962C8B-B14F-4D97-AF65-F5344CB8AC3E}">
        <p14:creationId xmlns:p14="http://schemas.microsoft.com/office/powerpoint/2010/main" val="39406566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98FB7E29-B0A6-C16C-2499-25807FDEA5D0}"/>
              </a:ext>
            </a:extLst>
          </p:cNvPr>
          <p:cNvSpPr>
            <a:spLocks noGrp="1"/>
          </p:cNvSpPr>
          <p:nvPr>
            <p:ph type="sldNum" sz="quarter" idx="12"/>
          </p:nvPr>
        </p:nvSpPr>
        <p:spPr/>
        <p:txBody>
          <a:bodyPr/>
          <a:lstStyle/>
          <a:p>
            <a:fld id="{BFD8233B-A364-4042-AC16-81D836698E38}" type="slidenum">
              <a:rPr lang="en-US" smtClean="0">
                <a:solidFill>
                  <a:schemeClr val="bg1"/>
                </a:solidFill>
              </a:rPr>
              <a:pPr/>
              <a:t>22</a:t>
            </a:fld>
            <a:endParaRPr lang="en-US">
              <a:solidFill>
                <a:schemeClr val="bg1"/>
              </a:solidFill>
            </a:endParaRPr>
          </a:p>
        </p:txBody>
      </p:sp>
      <p:sp>
        <p:nvSpPr>
          <p:cNvPr id="18" name="Text Placeholder 20">
            <a:extLst>
              <a:ext uri="{FF2B5EF4-FFF2-40B4-BE49-F238E27FC236}">
                <a16:creationId xmlns:a16="http://schemas.microsoft.com/office/drawing/2014/main" id="{8E2F777D-C6AD-6431-5AA2-081BEA93EF0D}"/>
              </a:ext>
            </a:extLst>
          </p:cNvPr>
          <p:cNvSpPr txBox="1">
            <a:spLocks/>
          </p:cNvSpPr>
          <p:nvPr/>
        </p:nvSpPr>
        <p:spPr>
          <a:xfrm>
            <a:off x="1064757" y="3288822"/>
            <a:ext cx="3457067" cy="2544513"/>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ct val="0"/>
              </a:spcBef>
              <a:buFont typeface="Arial" panose="020B0604020202020204" pitchFamily="34" charset="0"/>
              <a:buNone/>
              <a:defRPr lang="en-US" sz="1200" kern="1200" dirty="0">
                <a:solidFill>
                  <a:schemeClr val="accent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Font typeface="Arial" panose="020B0604020202020204" pitchFamily="34" charset="0"/>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Font typeface="Arial" panose="020B0604020202020204" pitchFamily="34" charset="0"/>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Font typeface="Arial" panose="020B0604020202020204" pitchFamily="34" charset="0"/>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Font typeface="Arial" panose="020B0604020202020204" pitchFamily="34" charset="0"/>
              <a:buNone/>
              <a:defRPr lang="en-US" sz="2100" b="1" kern="1200" dirty="0">
                <a:solidFill>
                  <a:schemeClr val="accent2"/>
                </a:solidFill>
                <a:latin typeface="Arial" panose="020B0604020202020204" pitchFamily="34" charset="0"/>
                <a:ea typeface="+mj-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a:lnSpc>
                <a:spcPct val="150000"/>
              </a:lnSpc>
            </a:pPr>
            <a:r>
              <a:rPr lang="en-US" sz="1800" b="0">
                <a:solidFill>
                  <a:schemeClr val="accent1"/>
                </a:solidFill>
              </a:rPr>
              <a:t>PACE has extraordinarily low awareness in the industry and publicly – likely because producers haven’t had access to it.</a:t>
            </a:r>
          </a:p>
        </p:txBody>
      </p:sp>
      <p:sp>
        <p:nvSpPr>
          <p:cNvPr id="25" name="Text Placeholder 21">
            <a:extLst>
              <a:ext uri="{FF2B5EF4-FFF2-40B4-BE49-F238E27FC236}">
                <a16:creationId xmlns:a16="http://schemas.microsoft.com/office/drawing/2014/main" id="{332D4F59-39C8-240C-7761-52D8FD6D1017}"/>
              </a:ext>
            </a:extLst>
          </p:cNvPr>
          <p:cNvSpPr txBox="1">
            <a:spLocks/>
          </p:cNvSpPr>
          <p:nvPr/>
        </p:nvSpPr>
        <p:spPr>
          <a:xfrm>
            <a:off x="1521957" y="2752356"/>
            <a:ext cx="3598681" cy="4873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ct val="0"/>
              </a:spcBef>
              <a:buFont typeface="Arial" panose="020B0604020202020204" pitchFamily="34" charset="0"/>
              <a:buNone/>
              <a:defRPr lang="en-US" sz="2800" b="1" kern="1200" dirty="0" smtClean="0">
                <a:solidFill>
                  <a:schemeClr val="accent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Font typeface="Arial" panose="020B0604020202020204" pitchFamily="34" charset="0"/>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Font typeface="Arial" panose="020B0604020202020204" pitchFamily="34" charset="0"/>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Font typeface="Arial" panose="020B0604020202020204" pitchFamily="34" charset="0"/>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Font typeface="Arial" panose="020B0604020202020204" pitchFamily="34" charset="0"/>
              <a:buNone/>
              <a:defRPr lang="en-US" sz="2800" b="1" kern="1200" dirty="0">
                <a:solidFill>
                  <a:schemeClr val="accent1"/>
                </a:solidFill>
                <a:latin typeface="Arial" panose="020B0604020202020204" pitchFamily="34" charset="0"/>
                <a:ea typeface="+mj-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92D300"/>
                </a:solidFill>
              </a:rPr>
              <a:t>Raise Awareness</a:t>
            </a:r>
          </a:p>
        </p:txBody>
      </p:sp>
      <p:sp>
        <p:nvSpPr>
          <p:cNvPr id="26" name="Text Placeholder 22">
            <a:extLst>
              <a:ext uri="{FF2B5EF4-FFF2-40B4-BE49-F238E27FC236}">
                <a16:creationId xmlns:a16="http://schemas.microsoft.com/office/drawing/2014/main" id="{24E8E7B2-82D1-D7CF-29EF-5EFA3EE7646B}"/>
              </a:ext>
            </a:extLst>
          </p:cNvPr>
          <p:cNvSpPr txBox="1">
            <a:spLocks/>
          </p:cNvSpPr>
          <p:nvPr/>
        </p:nvSpPr>
        <p:spPr>
          <a:xfrm>
            <a:off x="5120638" y="3288822"/>
            <a:ext cx="6200031" cy="2544513"/>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ct val="0"/>
              </a:spcBef>
              <a:buFont typeface="Arial" panose="020B0604020202020204" pitchFamily="34" charset="0"/>
              <a:buNone/>
              <a:defRPr lang="en-US" sz="1200" kern="1200" dirty="0">
                <a:solidFill>
                  <a:schemeClr val="accent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ct val="0"/>
              </a:spcBef>
              <a:buFont typeface="Arial" panose="020B0604020202020204" pitchFamily="34" charset="0"/>
              <a:buNone/>
              <a:defRPr lang="en-US" sz="2100" b="1" kern="1200" dirty="0" smtClean="0">
                <a:solidFill>
                  <a:schemeClr val="accent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Font typeface="Arial" panose="020B0604020202020204" pitchFamily="34" charset="0"/>
              <a:buNone/>
              <a:defRPr lang="en-US" sz="2100" b="1" kern="1200" dirty="0" smtClean="0">
                <a:solidFill>
                  <a:schemeClr val="accent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Font typeface="Arial" panose="020B0604020202020204" pitchFamily="34" charset="0"/>
              <a:buNone/>
              <a:defRPr lang="en-US" sz="2100" b="1" kern="1200" dirty="0" smtClean="0">
                <a:solidFill>
                  <a:schemeClr val="accent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Font typeface="Arial" panose="020B0604020202020204" pitchFamily="34" charset="0"/>
              <a:buNone/>
              <a:defRPr lang="en-US" sz="2100" b="1" kern="1200" dirty="0">
                <a:solidFill>
                  <a:schemeClr val="accent2"/>
                </a:solidFill>
                <a:latin typeface="Arial" panose="020B0604020202020204" pitchFamily="34" charset="0"/>
                <a:ea typeface="+mj-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a:lnSpc>
                <a:spcPct val="150000"/>
              </a:lnSpc>
            </a:pPr>
            <a:r>
              <a:rPr lang="en-US" sz="1800" b="0" dirty="0">
                <a:solidFill>
                  <a:schemeClr val="accent1"/>
                </a:solidFill>
              </a:rPr>
              <a:t>The Broker Channel represents majority of sales in the senior market. </a:t>
            </a:r>
          </a:p>
          <a:p>
            <a:pPr marL="457200" lvl="1">
              <a:lnSpc>
                <a:spcPct val="150000"/>
              </a:lnSpc>
            </a:pPr>
            <a:r>
              <a:rPr lang="en-US" sz="1800" b="0" dirty="0">
                <a:solidFill>
                  <a:schemeClr val="accent1"/>
                </a:solidFill>
              </a:rPr>
              <a:t>InnovAge allows you the </a:t>
            </a:r>
            <a:r>
              <a:rPr lang="en-US" sz="1800" dirty="0">
                <a:solidFill>
                  <a:schemeClr val="accent1"/>
                </a:solidFill>
              </a:rPr>
              <a:t>same lifetime renewal </a:t>
            </a:r>
            <a:r>
              <a:rPr lang="en-US" sz="1800" b="0" dirty="0">
                <a:solidFill>
                  <a:schemeClr val="accent1"/>
                </a:solidFill>
              </a:rPr>
              <a:t>with eliminating service issues due to the longer enrollment process, which provides </a:t>
            </a:r>
            <a:r>
              <a:rPr lang="en-US" sz="1800" dirty="0">
                <a:solidFill>
                  <a:schemeClr val="accent1"/>
                </a:solidFill>
              </a:rPr>
              <a:t>higher member retention. </a:t>
            </a:r>
          </a:p>
        </p:txBody>
      </p:sp>
      <p:sp>
        <p:nvSpPr>
          <p:cNvPr id="27" name="Text Placeholder 23">
            <a:extLst>
              <a:ext uri="{FF2B5EF4-FFF2-40B4-BE49-F238E27FC236}">
                <a16:creationId xmlns:a16="http://schemas.microsoft.com/office/drawing/2014/main" id="{2278B0DF-0714-538A-04F6-817EF6B5EF40}"/>
              </a:ext>
            </a:extLst>
          </p:cNvPr>
          <p:cNvSpPr txBox="1">
            <a:spLocks/>
          </p:cNvSpPr>
          <p:nvPr/>
        </p:nvSpPr>
        <p:spPr>
          <a:xfrm>
            <a:off x="5635488" y="2752355"/>
            <a:ext cx="4432253" cy="4873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ct val="0"/>
              </a:spcBef>
              <a:buFont typeface="Arial" panose="020B0604020202020204" pitchFamily="34" charset="0"/>
              <a:buNone/>
              <a:defRPr lang="en-US" sz="2800" b="1" kern="1200" dirty="0" smtClean="0">
                <a:solidFill>
                  <a:schemeClr val="accent1"/>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Font typeface="Arial" panose="020B0604020202020204" pitchFamily="34" charset="0"/>
              <a:buNone/>
              <a:defRPr lang="en-US" sz="2800" b="1" kern="1200" dirty="0" smtClean="0">
                <a:solidFill>
                  <a:schemeClr val="accent1"/>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Font typeface="Arial" panose="020B0604020202020204" pitchFamily="34" charset="0"/>
              <a:buNone/>
              <a:defRPr lang="en-US" sz="2800" b="1" kern="1200" dirty="0" smtClean="0">
                <a:solidFill>
                  <a:schemeClr val="accent1"/>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Font typeface="Arial" panose="020B0604020202020204" pitchFamily="34" charset="0"/>
              <a:buNone/>
              <a:defRPr lang="en-US" sz="2800" b="1" kern="1200" dirty="0" smtClean="0">
                <a:solidFill>
                  <a:schemeClr val="accent1"/>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Font typeface="Arial" panose="020B0604020202020204" pitchFamily="34" charset="0"/>
              <a:buNone/>
              <a:defRPr lang="en-US" sz="2800" b="1" kern="1200" dirty="0">
                <a:solidFill>
                  <a:schemeClr val="accent1"/>
                </a:solidFill>
                <a:latin typeface="Arial" panose="020B0604020202020204" pitchFamily="34" charset="0"/>
                <a:ea typeface="+mj-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92D300"/>
                </a:solidFill>
              </a:rPr>
              <a:t>Grow Enrollments</a:t>
            </a:r>
          </a:p>
        </p:txBody>
      </p:sp>
      <p:cxnSp>
        <p:nvCxnSpPr>
          <p:cNvPr id="28" name="Straight Connector 27">
            <a:extLst>
              <a:ext uri="{FF2B5EF4-FFF2-40B4-BE49-F238E27FC236}">
                <a16:creationId xmlns:a16="http://schemas.microsoft.com/office/drawing/2014/main" id="{46741FDC-F2F2-0E49-4846-D0D14A427652}"/>
              </a:ext>
            </a:extLst>
          </p:cNvPr>
          <p:cNvCxnSpPr>
            <a:cxnSpLocks/>
          </p:cNvCxnSpPr>
          <p:nvPr/>
        </p:nvCxnSpPr>
        <p:spPr>
          <a:xfrm>
            <a:off x="5333801" y="2752355"/>
            <a:ext cx="0" cy="335380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277A1B7-4887-B387-2482-ED8778170E1D}"/>
              </a:ext>
            </a:extLst>
          </p:cNvPr>
          <p:cNvSpPr txBox="1"/>
          <p:nvPr/>
        </p:nvSpPr>
        <p:spPr>
          <a:xfrm>
            <a:off x="932677" y="552662"/>
            <a:ext cx="10690357" cy="1810817"/>
          </a:xfrm>
          <a:prstGeom prst="rect">
            <a:avLst/>
          </a:prstGeom>
          <a:noFill/>
        </p:spPr>
        <p:txBody>
          <a:bodyPr wrap="square">
            <a:spAutoFit/>
          </a:bodyPr>
          <a:lstStyle/>
          <a:p>
            <a:pPr>
              <a:lnSpc>
                <a:spcPct val="120000"/>
              </a:lnSpc>
              <a:spcBef>
                <a:spcPts val="1000"/>
              </a:spcBef>
            </a:pPr>
            <a:r>
              <a:rPr lang="en-US" sz="3200" dirty="0">
                <a:solidFill>
                  <a:srgbClr val="00877C"/>
                </a:solidFill>
                <a:latin typeface="Arial" panose="020B0604020202020204" pitchFamily="34" charset="0"/>
                <a:ea typeface="+mj-ea"/>
                <a:cs typeface="Arial" panose="020B0604020202020204" pitchFamily="34" charset="0"/>
              </a:rPr>
              <a:t>We’re excited to be working with FMO’s/Brokers for the first time! This presents an increased opportunity to serve your clients who need the additional help and resources</a:t>
            </a:r>
          </a:p>
        </p:txBody>
      </p:sp>
    </p:spTree>
    <p:extLst>
      <p:ext uri="{BB962C8B-B14F-4D97-AF65-F5344CB8AC3E}">
        <p14:creationId xmlns:p14="http://schemas.microsoft.com/office/powerpoint/2010/main" val="37315635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AC2BE1C-0C41-AA10-EC92-773765628E41}"/>
              </a:ext>
            </a:extLst>
          </p:cNvPr>
          <p:cNvSpPr>
            <a:spLocks noGrp="1"/>
          </p:cNvSpPr>
          <p:nvPr>
            <p:ph type="ftr" sz="quarter" idx="11"/>
          </p:nvPr>
        </p:nvSpPr>
        <p:spPr/>
        <p:txBody>
          <a:bodyPr/>
          <a:lstStyle/>
          <a:p>
            <a:r>
              <a:rPr lang="en-US"/>
              <a:t>Presentation Title  |  FY’2023  |  Q1–Q2</a:t>
            </a:r>
          </a:p>
        </p:txBody>
      </p:sp>
      <p:sp>
        <p:nvSpPr>
          <p:cNvPr id="3" name="Title 2">
            <a:extLst>
              <a:ext uri="{FF2B5EF4-FFF2-40B4-BE49-F238E27FC236}">
                <a16:creationId xmlns:a16="http://schemas.microsoft.com/office/drawing/2014/main" id="{D5DEEDEB-E6EE-B8B4-DD7C-F4997A03A034}"/>
              </a:ext>
            </a:extLst>
          </p:cNvPr>
          <p:cNvSpPr>
            <a:spLocks noGrp="1"/>
          </p:cNvSpPr>
          <p:nvPr>
            <p:ph type="title"/>
          </p:nvPr>
        </p:nvSpPr>
        <p:spPr/>
        <p:txBody>
          <a:bodyPr/>
          <a:lstStyle/>
          <a:p>
            <a:r>
              <a:rPr lang="en-US" dirty="0"/>
              <a:t>Broker Comp</a:t>
            </a:r>
          </a:p>
        </p:txBody>
      </p:sp>
      <p:sp>
        <p:nvSpPr>
          <p:cNvPr id="4" name="Text Placeholder 3">
            <a:extLst>
              <a:ext uri="{FF2B5EF4-FFF2-40B4-BE49-F238E27FC236}">
                <a16:creationId xmlns:a16="http://schemas.microsoft.com/office/drawing/2014/main" id="{95A32832-4A2D-2E1D-4AAC-793E50BDD138}"/>
              </a:ext>
            </a:extLst>
          </p:cNvPr>
          <p:cNvSpPr>
            <a:spLocks noGrp="1"/>
          </p:cNvSpPr>
          <p:nvPr>
            <p:ph type="body" sz="quarter" idx="14"/>
          </p:nvPr>
        </p:nvSpPr>
        <p:spPr/>
        <p:txBody>
          <a:bodyPr/>
          <a:lstStyle/>
          <a:p>
            <a:r>
              <a:rPr lang="en-US" dirty="0"/>
              <a:t>New:</a:t>
            </a:r>
          </a:p>
          <a:p>
            <a:r>
              <a:rPr lang="en-US" dirty="0"/>
              <a:t>FMO Contracts are available!</a:t>
            </a:r>
          </a:p>
          <a:p>
            <a:r>
              <a:rPr lang="en-US" dirty="0"/>
              <a:t>Broker Street level contracts are NOW available!</a:t>
            </a:r>
          </a:p>
          <a:p>
            <a:pPr marL="285750" indent="-285750">
              <a:buFont typeface="Arial" panose="020B0604020202020204" pitchFamily="34" charset="0"/>
              <a:buChar char="•"/>
            </a:pPr>
            <a:r>
              <a:rPr lang="en-US" dirty="0"/>
              <a:t>Lifetime compensation</a:t>
            </a:r>
          </a:p>
          <a:p>
            <a:pPr marL="285750" indent="-285750">
              <a:buFont typeface="Arial" panose="020B0604020202020204" pitchFamily="34" charset="0"/>
              <a:buChar char="•"/>
            </a:pPr>
            <a:r>
              <a:rPr lang="en-US" dirty="0"/>
              <a:t>FMV Initial</a:t>
            </a:r>
          </a:p>
          <a:p>
            <a:pPr marL="285750" indent="-285750">
              <a:buFont typeface="Arial" panose="020B0604020202020204" pitchFamily="34" charset="0"/>
              <a:buChar char="•"/>
            </a:pPr>
            <a:r>
              <a:rPr lang="en-US" dirty="0"/>
              <a:t>FMV Renewal</a:t>
            </a:r>
          </a:p>
        </p:txBody>
      </p:sp>
      <p:sp>
        <p:nvSpPr>
          <p:cNvPr id="5" name="Slide Number Placeholder 4">
            <a:extLst>
              <a:ext uri="{FF2B5EF4-FFF2-40B4-BE49-F238E27FC236}">
                <a16:creationId xmlns:a16="http://schemas.microsoft.com/office/drawing/2014/main" id="{49ACE9F9-207D-1209-6A3A-E5609AF0B7E4}"/>
              </a:ext>
            </a:extLst>
          </p:cNvPr>
          <p:cNvSpPr>
            <a:spLocks noGrp="1"/>
          </p:cNvSpPr>
          <p:nvPr>
            <p:ph type="sldNum" sz="quarter" idx="12"/>
          </p:nvPr>
        </p:nvSpPr>
        <p:spPr/>
        <p:txBody>
          <a:bodyPr/>
          <a:lstStyle/>
          <a:p>
            <a:fld id="{BFD8233B-A364-4042-AC16-81D836698E38}" type="slidenum">
              <a:rPr lang="en-US" smtClean="0"/>
              <a:pPr/>
              <a:t>23</a:t>
            </a:fld>
            <a:endParaRPr lang="en-US"/>
          </a:p>
        </p:txBody>
      </p:sp>
    </p:spTree>
    <p:extLst>
      <p:ext uri="{BB962C8B-B14F-4D97-AF65-F5344CB8AC3E}">
        <p14:creationId xmlns:p14="http://schemas.microsoft.com/office/powerpoint/2010/main" val="978602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C1F47-E39F-6CFB-14F6-C55515977D94}"/>
            </a:ext>
          </a:extLst>
        </p:cNvPr>
        <p:cNvGrpSpPr/>
        <p:nvPr/>
      </p:nvGrpSpPr>
      <p:grpSpPr>
        <a:xfrm>
          <a:off x="0" y="0"/>
          <a:ext cx="0" cy="0"/>
          <a:chOff x="0" y="0"/>
          <a:chExt cx="0" cy="0"/>
        </a:xfrm>
      </p:grpSpPr>
      <p:pic>
        <p:nvPicPr>
          <p:cNvPr id="4" name="Picture 5">
            <a:extLst>
              <a:ext uri="{FF2B5EF4-FFF2-40B4-BE49-F238E27FC236}">
                <a16:creationId xmlns:a16="http://schemas.microsoft.com/office/drawing/2014/main" id="{18E0A065-EF3C-D3E4-66A2-8F1111C741D2}"/>
              </a:ext>
            </a:extLst>
          </p:cNvPr>
          <p:cNvPicPr>
            <a:picLocks noChangeAspect="1"/>
          </p:cNvPicPr>
          <p:nvPr/>
        </p:nvPicPr>
        <p:blipFill>
          <a:blip r:embed="rId2">
            <a:duotone>
              <a:schemeClr val="accent2">
                <a:shade val="45000"/>
                <a:satMod val="135000"/>
              </a:schemeClr>
              <a:prstClr val="white"/>
            </a:duotone>
          </a:blip>
          <a:srcRect l="1000" r="1000"/>
          <a:stretch>
            <a:fillRect/>
          </a:stretch>
        </p:blipFill>
        <p:spPr>
          <a:xfrm>
            <a:off x="7442473" y="1275312"/>
            <a:ext cx="3418004" cy="3018282"/>
          </a:xfrm>
          <a:prstGeom prst="rect">
            <a:avLst/>
          </a:prstGeom>
          <a:ln>
            <a:noFill/>
          </a:ln>
          <a:effectLst>
            <a:innerShdw blurRad="114300">
              <a:prstClr val="black"/>
            </a:innerShdw>
          </a:effectLst>
        </p:spPr>
      </p:pic>
      <p:pic>
        <p:nvPicPr>
          <p:cNvPr id="23" name="Picture 5">
            <a:extLst>
              <a:ext uri="{FF2B5EF4-FFF2-40B4-BE49-F238E27FC236}">
                <a16:creationId xmlns:a16="http://schemas.microsoft.com/office/drawing/2014/main" id="{9ED485C6-B5AC-EB99-3F25-29AFEA48EAC7}"/>
              </a:ext>
            </a:extLst>
          </p:cNvPr>
          <p:cNvPicPr>
            <a:picLocks noChangeAspect="1"/>
          </p:cNvPicPr>
          <p:nvPr/>
        </p:nvPicPr>
        <p:blipFill>
          <a:blip r:embed="rId2">
            <a:duotone>
              <a:prstClr val="black"/>
              <a:schemeClr val="accent6">
                <a:tint val="45000"/>
                <a:satMod val="400000"/>
              </a:schemeClr>
            </a:duotone>
          </a:blip>
          <a:srcRect l="1000" r="1000"/>
          <a:stretch>
            <a:fillRect/>
          </a:stretch>
        </p:blipFill>
        <p:spPr>
          <a:xfrm>
            <a:off x="3911385" y="1035164"/>
            <a:ext cx="3292509" cy="5484314"/>
          </a:xfrm>
          <a:prstGeom prst="rect">
            <a:avLst/>
          </a:prstGeom>
          <a:ln>
            <a:noFill/>
          </a:ln>
          <a:effectLst>
            <a:innerShdw blurRad="114300">
              <a:prstClr val="black"/>
            </a:innerShdw>
          </a:effectLst>
        </p:spPr>
      </p:pic>
      <p:pic>
        <p:nvPicPr>
          <p:cNvPr id="17" name="Picture 5">
            <a:extLst>
              <a:ext uri="{FF2B5EF4-FFF2-40B4-BE49-F238E27FC236}">
                <a16:creationId xmlns:a16="http://schemas.microsoft.com/office/drawing/2014/main" id="{5724E5CD-85AA-934C-4C68-8D144D483415}"/>
              </a:ext>
            </a:extLst>
          </p:cNvPr>
          <p:cNvPicPr>
            <a:picLocks noChangeAspect="1"/>
          </p:cNvPicPr>
          <p:nvPr/>
        </p:nvPicPr>
        <p:blipFill>
          <a:blip r:embed="rId2">
            <a:duotone>
              <a:schemeClr val="accent2">
                <a:shade val="45000"/>
                <a:satMod val="135000"/>
              </a:schemeClr>
              <a:prstClr val="white"/>
            </a:duotone>
          </a:blip>
          <a:srcRect l="1000" r="1000"/>
          <a:stretch>
            <a:fillRect/>
          </a:stretch>
        </p:blipFill>
        <p:spPr>
          <a:xfrm>
            <a:off x="383013" y="1246116"/>
            <a:ext cx="3362921" cy="5231829"/>
          </a:xfrm>
          <a:prstGeom prst="rect">
            <a:avLst/>
          </a:prstGeom>
          <a:ln>
            <a:noFill/>
          </a:ln>
          <a:effectLst>
            <a:innerShdw blurRad="114300">
              <a:prstClr val="black"/>
            </a:innerShdw>
          </a:effectLst>
        </p:spPr>
      </p:pic>
      <p:sp>
        <p:nvSpPr>
          <p:cNvPr id="5" name="Slide Number Placeholder 4">
            <a:extLst>
              <a:ext uri="{FF2B5EF4-FFF2-40B4-BE49-F238E27FC236}">
                <a16:creationId xmlns:a16="http://schemas.microsoft.com/office/drawing/2014/main" id="{B203C847-5765-6DC7-78C9-174DCF67666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D8233B-A364-4042-AC16-81D836698E38}" type="slidenum">
              <a:rPr kumimoji="0" lang="en-US" sz="10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ext Placeholder 1">
            <a:extLst>
              <a:ext uri="{FF2B5EF4-FFF2-40B4-BE49-F238E27FC236}">
                <a16:creationId xmlns:a16="http://schemas.microsoft.com/office/drawing/2014/main" id="{D596B973-68A6-3EDE-00C4-FB9036FE7EA1}"/>
              </a:ext>
            </a:extLst>
          </p:cNvPr>
          <p:cNvSpPr>
            <a:spLocks noGrp="1"/>
          </p:cNvSpPr>
          <p:nvPr>
            <p:ph type="body" sz="quarter" idx="22"/>
          </p:nvPr>
        </p:nvSpPr>
        <p:spPr>
          <a:xfrm>
            <a:off x="444998" y="2307161"/>
            <a:ext cx="3129472" cy="2544513"/>
          </a:xfrm>
        </p:spPr>
        <p:txBody>
          <a:bodyPr/>
          <a:lstStyle/>
          <a:p>
            <a:pPr marL="171450" indent="-171450">
              <a:buFont typeface="Arial" panose="020B0604020202020204" pitchFamily="34" charset="0"/>
              <a:buChar char="•"/>
            </a:pPr>
            <a:r>
              <a:rPr lang="en-US" b="1" dirty="0"/>
              <a:t>Digital Agent Profile/ Contracting </a:t>
            </a:r>
          </a:p>
          <a:p>
            <a:r>
              <a:rPr lang="en-US" dirty="0"/>
              <a:t>Upload features for DOI License, E&amp;O</a:t>
            </a:r>
          </a:p>
          <a:p>
            <a:pPr marL="171450" indent="-171450">
              <a:buFont typeface="Arial" panose="020B0604020202020204" pitchFamily="34" charset="0"/>
              <a:buChar char="•"/>
            </a:pPr>
            <a:r>
              <a:rPr lang="en-US" b="1" dirty="0"/>
              <a:t>Online Certification</a:t>
            </a:r>
          </a:p>
          <a:p>
            <a:r>
              <a:rPr lang="en-US" dirty="0"/>
              <a:t>Annual Self study digital slides of </a:t>
            </a:r>
            <a:r>
              <a:rPr lang="en-US" dirty="0" err="1"/>
              <a:t>Innovage</a:t>
            </a:r>
            <a:r>
              <a:rPr lang="en-US" dirty="0"/>
              <a:t> PACE model followed by  a test with three attempts to pass 80% or greater (30-45 minutes)</a:t>
            </a:r>
          </a:p>
          <a:p>
            <a:pPr marL="171450" indent="-171450">
              <a:buFont typeface="Arial" panose="020B0604020202020204" pitchFamily="34" charset="0"/>
              <a:buChar char="•"/>
            </a:pPr>
            <a:r>
              <a:rPr lang="en-US" b="1" dirty="0"/>
              <a:t>RTS</a:t>
            </a:r>
            <a:r>
              <a:rPr lang="en-US" dirty="0"/>
              <a:t>- </a:t>
            </a:r>
            <a:r>
              <a:rPr lang="en-US" b="1" dirty="0"/>
              <a:t>Ready to sell status</a:t>
            </a:r>
          </a:p>
          <a:p>
            <a:r>
              <a:rPr lang="en-US" dirty="0"/>
              <a:t>Digital notification to FMO/Broker also recorded in your agent profile</a:t>
            </a:r>
          </a:p>
          <a:p>
            <a:r>
              <a:rPr lang="en-US" dirty="0"/>
              <a:t>Annual reminders to certify, license &amp; E&amp;O renewals</a:t>
            </a:r>
          </a:p>
          <a:p>
            <a:endParaRPr lang="en-US" dirty="0"/>
          </a:p>
        </p:txBody>
      </p:sp>
      <p:sp>
        <p:nvSpPr>
          <p:cNvPr id="8" name="Text Placeholder 7">
            <a:extLst>
              <a:ext uri="{FF2B5EF4-FFF2-40B4-BE49-F238E27FC236}">
                <a16:creationId xmlns:a16="http://schemas.microsoft.com/office/drawing/2014/main" id="{9DF62151-0969-E3FC-DDD3-A8DB0A38576E}"/>
              </a:ext>
            </a:extLst>
          </p:cNvPr>
          <p:cNvSpPr>
            <a:spLocks noGrp="1"/>
          </p:cNvSpPr>
          <p:nvPr>
            <p:ph type="body" sz="quarter" idx="23"/>
          </p:nvPr>
        </p:nvSpPr>
        <p:spPr>
          <a:xfrm>
            <a:off x="444998" y="1630517"/>
            <a:ext cx="3417319" cy="487363"/>
          </a:xfrm>
        </p:spPr>
        <p:txBody>
          <a:bodyPr/>
          <a:lstStyle/>
          <a:p>
            <a:r>
              <a:rPr lang="en-US" sz="1800" dirty="0"/>
              <a:t>               Online Contracting/Certification</a:t>
            </a:r>
          </a:p>
        </p:txBody>
      </p:sp>
      <p:sp>
        <p:nvSpPr>
          <p:cNvPr id="10" name="Text Placeholder 9">
            <a:extLst>
              <a:ext uri="{FF2B5EF4-FFF2-40B4-BE49-F238E27FC236}">
                <a16:creationId xmlns:a16="http://schemas.microsoft.com/office/drawing/2014/main" id="{EC856386-E094-7094-52A3-E798803E2CAD}"/>
              </a:ext>
            </a:extLst>
          </p:cNvPr>
          <p:cNvSpPr>
            <a:spLocks noGrp="1"/>
          </p:cNvSpPr>
          <p:nvPr>
            <p:ph type="body" sz="quarter" idx="24"/>
          </p:nvPr>
        </p:nvSpPr>
        <p:spPr>
          <a:xfrm>
            <a:off x="3986287" y="1706644"/>
            <a:ext cx="3140929" cy="4587033"/>
          </a:xfrm>
        </p:spPr>
        <p:txBody>
          <a:bodyPr/>
          <a:lstStyle/>
          <a:p>
            <a:pPr marL="171450" indent="-171450">
              <a:buFont typeface="Arial" panose="020B0604020202020204" pitchFamily="34" charset="0"/>
              <a:buChar char="•"/>
            </a:pPr>
            <a:r>
              <a:rPr lang="en-US" b="1" dirty="0"/>
              <a:t>Sales Resource Tab</a:t>
            </a:r>
          </a:p>
          <a:p>
            <a:r>
              <a:rPr lang="en-US" dirty="0"/>
              <a:t>Includes: PDF doc library of InnovAge/PACE materials</a:t>
            </a:r>
          </a:p>
          <a:p>
            <a:r>
              <a:rPr lang="en-US" dirty="0"/>
              <a:t>Co-branded Marketing Pieces</a:t>
            </a:r>
          </a:p>
          <a:p>
            <a:r>
              <a:rPr lang="en-US" dirty="0"/>
              <a:t>Open Training Session Calendars</a:t>
            </a:r>
          </a:p>
          <a:p>
            <a:r>
              <a:rPr lang="en-US" dirty="0"/>
              <a:t>Company Alerts</a:t>
            </a:r>
          </a:p>
          <a:p>
            <a:pPr marL="171450" indent="-171450">
              <a:buFont typeface="Arial" panose="020B0604020202020204" pitchFamily="34" charset="0"/>
              <a:buChar char="•"/>
            </a:pPr>
            <a:r>
              <a:rPr lang="en-US" b="1" dirty="0"/>
              <a:t>Online Enrollment Tab</a:t>
            </a:r>
          </a:p>
          <a:p>
            <a:r>
              <a:rPr lang="en-US" dirty="0"/>
              <a:t>Covered Service area zip code entry</a:t>
            </a:r>
          </a:p>
          <a:p>
            <a:r>
              <a:rPr lang="en-US" dirty="0"/>
              <a:t>Online Enrollment Application w/ PACE Supplemental form.</a:t>
            </a:r>
          </a:p>
          <a:p>
            <a:r>
              <a:rPr lang="en-US" dirty="0"/>
              <a:t>Upload features</a:t>
            </a:r>
          </a:p>
          <a:p>
            <a:r>
              <a:rPr lang="en-US" dirty="0"/>
              <a:t>Ability to connect applicant with </a:t>
            </a:r>
            <a:r>
              <a:rPr lang="en-US" dirty="0" err="1"/>
              <a:t>Innovage</a:t>
            </a:r>
            <a:r>
              <a:rPr lang="en-US" dirty="0"/>
              <a:t> to schedule Intake Appointment</a:t>
            </a:r>
          </a:p>
          <a:p>
            <a:pPr marL="171450" indent="-171450">
              <a:buFont typeface="Arial" panose="020B0604020202020204" pitchFamily="34" charset="0"/>
              <a:buChar char="•"/>
            </a:pPr>
            <a:r>
              <a:rPr lang="en-US" b="1" dirty="0"/>
              <a:t>Reporting Tab </a:t>
            </a:r>
          </a:p>
          <a:p>
            <a:r>
              <a:rPr lang="en-US" dirty="0"/>
              <a:t>Commission statements</a:t>
            </a:r>
          </a:p>
          <a:p>
            <a:r>
              <a:rPr lang="en-US" dirty="0"/>
              <a:t>BOB report</a:t>
            </a:r>
          </a:p>
          <a:p>
            <a:r>
              <a:rPr lang="en-US" dirty="0"/>
              <a:t>Enrollment Status</a:t>
            </a:r>
          </a:p>
        </p:txBody>
      </p:sp>
      <p:sp>
        <p:nvSpPr>
          <p:cNvPr id="12" name="Text Placeholder 11">
            <a:extLst>
              <a:ext uri="{FF2B5EF4-FFF2-40B4-BE49-F238E27FC236}">
                <a16:creationId xmlns:a16="http://schemas.microsoft.com/office/drawing/2014/main" id="{ED2E0609-48F9-70F4-7E86-1D7C6C007F3F}"/>
              </a:ext>
            </a:extLst>
          </p:cNvPr>
          <p:cNvSpPr>
            <a:spLocks noGrp="1"/>
          </p:cNvSpPr>
          <p:nvPr>
            <p:ph type="body" sz="quarter" idx="25"/>
          </p:nvPr>
        </p:nvSpPr>
        <p:spPr>
          <a:xfrm>
            <a:off x="3985708" y="1359741"/>
            <a:ext cx="3004309" cy="487363"/>
          </a:xfrm>
        </p:spPr>
        <p:txBody>
          <a:bodyPr/>
          <a:lstStyle/>
          <a:p>
            <a:r>
              <a:rPr lang="en-US" sz="1800" dirty="0"/>
              <a:t>Broker Portal Features</a:t>
            </a:r>
          </a:p>
        </p:txBody>
      </p:sp>
      <p:sp>
        <p:nvSpPr>
          <p:cNvPr id="14" name="Text Placeholder 13">
            <a:extLst>
              <a:ext uri="{FF2B5EF4-FFF2-40B4-BE49-F238E27FC236}">
                <a16:creationId xmlns:a16="http://schemas.microsoft.com/office/drawing/2014/main" id="{F3FCB2EC-FBA0-113C-2C43-8E2849CBDD3D}"/>
              </a:ext>
            </a:extLst>
          </p:cNvPr>
          <p:cNvSpPr>
            <a:spLocks noGrp="1"/>
          </p:cNvSpPr>
          <p:nvPr>
            <p:ph type="body" sz="quarter" idx="26"/>
          </p:nvPr>
        </p:nvSpPr>
        <p:spPr>
          <a:xfrm>
            <a:off x="7511804" y="1934048"/>
            <a:ext cx="3418005" cy="2544513"/>
          </a:xfrm>
        </p:spPr>
        <p:txBody>
          <a:bodyPr/>
          <a:lstStyle/>
          <a:p>
            <a:pPr marL="171450" indent="-171450">
              <a:buFont typeface="Arial" panose="020B0604020202020204" pitchFamily="34" charset="0"/>
              <a:buChar char="•"/>
            </a:pPr>
            <a:r>
              <a:rPr lang="en-US" dirty="0"/>
              <a:t>Agents are paid direct FMV initial and renewal, chargebacks are assessed</a:t>
            </a:r>
          </a:p>
          <a:p>
            <a:pPr marL="171450" indent="-171450">
              <a:buFont typeface="Arial" panose="020B0604020202020204" pitchFamily="34" charset="0"/>
              <a:buChar char="•"/>
            </a:pPr>
            <a:r>
              <a:rPr lang="en-US" dirty="0"/>
              <a:t>FMO’s are paid direct separate</a:t>
            </a:r>
          </a:p>
          <a:p>
            <a:pPr marL="171450" indent="-171450">
              <a:buFont typeface="Arial" panose="020B0604020202020204" pitchFamily="34" charset="0"/>
              <a:buChar char="•"/>
            </a:pPr>
            <a:r>
              <a:rPr lang="en-US" dirty="0" err="1"/>
              <a:t>Innovage</a:t>
            </a:r>
            <a:r>
              <a:rPr lang="en-US" dirty="0"/>
              <a:t> pays 3</a:t>
            </a:r>
            <a:r>
              <a:rPr lang="en-US" baseline="30000" dirty="0"/>
              <a:t>rd</a:t>
            </a:r>
            <a:r>
              <a:rPr lang="en-US" dirty="0"/>
              <a:t> week of the month of the effective date of approval</a:t>
            </a:r>
          </a:p>
          <a:p>
            <a:pPr marL="171450" indent="-171450">
              <a:buFont typeface="Arial" panose="020B0604020202020204" pitchFamily="34" charset="0"/>
              <a:buChar char="•"/>
            </a:pPr>
            <a:r>
              <a:rPr lang="en-US" dirty="0"/>
              <a:t>Direct deposit is primary source of payment</a:t>
            </a:r>
          </a:p>
          <a:p>
            <a:pPr marL="171450" indent="-171450">
              <a:buFont typeface="Arial" panose="020B0604020202020204" pitchFamily="34" charset="0"/>
              <a:buChar char="•"/>
            </a:pPr>
            <a:r>
              <a:rPr lang="en-US" dirty="0"/>
              <a:t>FMV Renewals are annual advanced on 13</a:t>
            </a:r>
            <a:r>
              <a:rPr lang="en-US" baseline="30000" dirty="0"/>
              <a:t>th</a:t>
            </a:r>
            <a:r>
              <a:rPr lang="en-US" dirty="0"/>
              <a:t> anniversary month in one payment.</a:t>
            </a:r>
          </a:p>
        </p:txBody>
      </p:sp>
      <p:sp>
        <p:nvSpPr>
          <p:cNvPr id="15" name="Text Placeholder 14">
            <a:extLst>
              <a:ext uri="{FF2B5EF4-FFF2-40B4-BE49-F238E27FC236}">
                <a16:creationId xmlns:a16="http://schemas.microsoft.com/office/drawing/2014/main" id="{5B987F68-D72C-0527-36A6-AD237FF0E04F}"/>
              </a:ext>
            </a:extLst>
          </p:cNvPr>
          <p:cNvSpPr>
            <a:spLocks noGrp="1"/>
          </p:cNvSpPr>
          <p:nvPr>
            <p:ph type="body" sz="quarter" idx="27"/>
          </p:nvPr>
        </p:nvSpPr>
        <p:spPr>
          <a:xfrm>
            <a:off x="7668140" y="1368492"/>
            <a:ext cx="3417999" cy="487363"/>
          </a:xfrm>
        </p:spPr>
        <p:txBody>
          <a:bodyPr/>
          <a:lstStyle/>
          <a:p>
            <a:r>
              <a:rPr lang="en-US" sz="1800" dirty="0"/>
              <a:t>Commission Payment</a:t>
            </a:r>
          </a:p>
        </p:txBody>
      </p:sp>
      <p:sp>
        <p:nvSpPr>
          <p:cNvPr id="6" name="Title 5">
            <a:extLst>
              <a:ext uri="{FF2B5EF4-FFF2-40B4-BE49-F238E27FC236}">
                <a16:creationId xmlns:a16="http://schemas.microsoft.com/office/drawing/2014/main" id="{B62FC363-FEF2-C6FC-78EF-6D8750500DD3}"/>
              </a:ext>
            </a:extLst>
          </p:cNvPr>
          <p:cNvSpPr>
            <a:spLocks noGrp="1"/>
          </p:cNvSpPr>
          <p:nvPr>
            <p:ph type="title"/>
          </p:nvPr>
        </p:nvSpPr>
        <p:spPr/>
        <p:txBody>
          <a:bodyPr/>
          <a:lstStyle/>
          <a:p>
            <a:pPr algn="ctr"/>
            <a:r>
              <a:rPr lang="en-US" dirty="0"/>
              <a:t> Understanding </a:t>
            </a:r>
            <a:r>
              <a:rPr lang="en-US" dirty="0" err="1"/>
              <a:t>Innovage</a:t>
            </a:r>
            <a:r>
              <a:rPr lang="en-US" dirty="0"/>
              <a:t> Tools for Brokers</a:t>
            </a:r>
          </a:p>
        </p:txBody>
      </p:sp>
      <p:sp>
        <p:nvSpPr>
          <p:cNvPr id="3" name="TextBox 2">
            <a:extLst>
              <a:ext uri="{FF2B5EF4-FFF2-40B4-BE49-F238E27FC236}">
                <a16:creationId xmlns:a16="http://schemas.microsoft.com/office/drawing/2014/main" id="{8F807110-023E-5A1A-8374-1F689B427F8F}"/>
              </a:ext>
            </a:extLst>
          </p:cNvPr>
          <p:cNvSpPr txBox="1"/>
          <p:nvPr/>
        </p:nvSpPr>
        <p:spPr>
          <a:xfrm flipH="1">
            <a:off x="8426204" y="4659086"/>
            <a:ext cx="576282" cy="914400"/>
          </a:xfrm>
          <a:prstGeom prst="rect">
            <a:avLst/>
          </a:prstGeom>
          <a:noFill/>
        </p:spPr>
        <p:txBody>
          <a:bodyPr wrap="none" rtlCol="0" anchor="ctr">
            <a:noAutofit/>
          </a:bodyPr>
          <a:lstStyle/>
          <a:p>
            <a:pPr algn="ctr">
              <a:lnSpc>
                <a:spcPct val="114000"/>
              </a:lnSpc>
            </a:pPr>
            <a:r>
              <a:rPr lang="en-US" dirty="0">
                <a:latin typeface="Arial" panose="020B0604020202020204" pitchFamily="34" charset="0"/>
                <a:cs typeface="Arial" panose="020B0604020202020204" pitchFamily="34" charset="0"/>
              </a:rPr>
              <a:t>Go Live ETA</a:t>
            </a:r>
          </a:p>
          <a:p>
            <a:pPr algn="ctr">
              <a:lnSpc>
                <a:spcPct val="114000"/>
              </a:lnSpc>
            </a:pPr>
            <a:r>
              <a:rPr lang="en-US" dirty="0">
                <a:latin typeface="Arial" panose="020B0604020202020204" pitchFamily="34" charset="0"/>
                <a:cs typeface="Arial" panose="020B0604020202020204" pitchFamily="34" charset="0"/>
              </a:rPr>
              <a:t>    FMO- August 7</a:t>
            </a:r>
          </a:p>
          <a:p>
            <a:pPr algn="ctr">
              <a:lnSpc>
                <a:spcPct val="114000"/>
              </a:lnSpc>
            </a:pPr>
            <a:r>
              <a:rPr lang="en-US" dirty="0">
                <a:latin typeface="Arial" panose="020B0604020202020204" pitchFamily="34" charset="0"/>
                <a:cs typeface="Arial" panose="020B0604020202020204" pitchFamily="34" charset="0"/>
              </a:rPr>
              <a:t>Broker – August 15th</a:t>
            </a:r>
          </a:p>
        </p:txBody>
      </p:sp>
    </p:spTree>
    <p:extLst>
      <p:ext uri="{BB962C8B-B14F-4D97-AF65-F5344CB8AC3E}">
        <p14:creationId xmlns:p14="http://schemas.microsoft.com/office/powerpoint/2010/main" val="4013003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10">
            <a:extLst>
              <a:ext uri="{FF2B5EF4-FFF2-40B4-BE49-F238E27FC236}">
                <a16:creationId xmlns:a16="http://schemas.microsoft.com/office/drawing/2014/main" id="{126A48C6-93E7-0886-34F3-94256F02606D}"/>
              </a:ext>
            </a:extLst>
          </p:cNvPr>
          <p:cNvSpPr>
            <a:spLocks noGrp="1"/>
          </p:cNvSpPr>
          <p:nvPr>
            <p:ph type="body" sz="quarter" idx="13"/>
          </p:nvPr>
        </p:nvSpPr>
        <p:spPr>
          <a:xfrm>
            <a:off x="983411" y="1849348"/>
            <a:ext cx="9876372" cy="4406969"/>
          </a:xfrm>
        </p:spPr>
        <p:txBody>
          <a:bodyPr/>
          <a:lstStyle/>
          <a:p>
            <a:pPr marL="0" marR="0">
              <a:buNone/>
            </a:pPr>
            <a:r>
              <a:rPr lang="en-US" b="1" dirty="0"/>
              <a:t>         InnovAge Broker Channel Contacts:</a:t>
            </a:r>
            <a:br>
              <a:rPr lang="en-US" dirty="0"/>
            </a:b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buNone/>
            </a:pPr>
            <a:r>
              <a:rPr lang="en-US" sz="1600" b="1" kern="0" dirty="0">
                <a:solidFill>
                  <a:srgbClr val="116065"/>
                </a:solidFill>
                <a:effectLst/>
                <a:latin typeface="Aptos" panose="020B0004020202020204" pitchFamily="34" charset="0"/>
                <a:ea typeface="Aptos" panose="020B0004020202020204" pitchFamily="34" charset="0"/>
                <a:cs typeface="Aptos" panose="020B0004020202020204" pitchFamily="34" charset="0"/>
              </a:rPr>
              <a:t>Sheri Hernandez</a:t>
            </a:r>
            <a:r>
              <a:rPr lang="en-US" sz="1600" kern="100" dirty="0">
                <a:latin typeface="Aptos" panose="020B0004020202020204" pitchFamily="34" charset="0"/>
                <a:ea typeface="Aptos" panose="020B0004020202020204" pitchFamily="34" charset="0"/>
                <a:cs typeface="Times New Roman" panose="02020603050405020304" pitchFamily="18" charset="0"/>
              </a:rPr>
              <a:t>, </a:t>
            </a:r>
            <a:r>
              <a:rPr lang="en-US" sz="1600" b="1" kern="0" dirty="0">
                <a:solidFill>
                  <a:srgbClr val="242424"/>
                </a:solidFill>
                <a:effectLst/>
                <a:latin typeface="Aptos" panose="020B0004020202020204" pitchFamily="34" charset="0"/>
                <a:ea typeface="Aptos" panose="020B0004020202020204" pitchFamily="34" charset="0"/>
                <a:cs typeface="Aptos" panose="020B0004020202020204" pitchFamily="34" charset="0"/>
              </a:rPr>
              <a:t>Broker Channel Sales Director </a:t>
            </a:r>
            <a:endParaRPr lang="en-US" sz="1600" b="1" kern="100" dirty="0">
              <a:latin typeface="Aptos" panose="020B0004020202020204" pitchFamily="34" charset="0"/>
              <a:ea typeface="Aptos" panose="020B0004020202020204" pitchFamily="34" charset="0"/>
              <a:cs typeface="Times New Roman" panose="02020603050405020304" pitchFamily="18" charset="0"/>
            </a:endParaRPr>
          </a:p>
          <a:p>
            <a:pPr marL="0" marR="0">
              <a:buNone/>
            </a:pPr>
            <a:r>
              <a:rPr lang="en-US" sz="1600" kern="0" dirty="0">
                <a:solidFill>
                  <a:srgbClr val="242424"/>
                </a:solidFill>
                <a:effectLst/>
                <a:latin typeface="Aptos" panose="020B0004020202020204" pitchFamily="34" charset="0"/>
                <a:ea typeface="Aptos" panose="020B0004020202020204" pitchFamily="34" charset="0"/>
                <a:cs typeface="Aptos" panose="020B0004020202020204" pitchFamily="34" charset="0"/>
              </a:rPr>
              <a:t>C: 916-847-5227</a:t>
            </a:r>
            <a:r>
              <a:rPr lang="en-US" sz="1600" kern="100" dirty="0">
                <a:latin typeface="Aptos" panose="020B0004020202020204" pitchFamily="34" charset="0"/>
                <a:ea typeface="Aptos" panose="020B0004020202020204" pitchFamily="34" charset="0"/>
                <a:cs typeface="Times New Roman" panose="02020603050405020304" pitchFamily="18" charset="0"/>
              </a:rPr>
              <a:t>   </a:t>
            </a:r>
            <a:r>
              <a:rPr lang="en-US" sz="1600" kern="0" dirty="0">
                <a:solidFill>
                  <a:srgbClr val="242424"/>
                </a:solidFill>
                <a:effectLst/>
                <a:latin typeface="Aptos" panose="020B0004020202020204" pitchFamily="34" charset="0"/>
                <a:ea typeface="Aptos" panose="020B0004020202020204" pitchFamily="34" charset="0"/>
                <a:cs typeface="Aptos" panose="020B0004020202020204" pitchFamily="34" charset="0"/>
              </a:rPr>
              <a:t>E: </a:t>
            </a:r>
            <a:r>
              <a:rPr lang="en-US" sz="1600" kern="0" dirty="0">
                <a:solidFill>
                  <a:srgbClr val="242424"/>
                </a:solidFill>
                <a:effectLst/>
                <a:latin typeface="Aptos" panose="020B0004020202020204" pitchFamily="34" charset="0"/>
                <a:ea typeface="Aptos" panose="020B0004020202020204" pitchFamily="34" charset="0"/>
                <a:cs typeface="Aptos" panose="020B0004020202020204" pitchFamily="34" charset="0"/>
                <a:hlinkClick r:id="rId3"/>
              </a:rPr>
              <a:t>Shernandez1@innovage.com</a:t>
            </a:r>
            <a:endParaRPr lang="en-US" sz="1600" kern="0" dirty="0">
              <a:solidFill>
                <a:srgbClr val="242424"/>
              </a:solidFill>
              <a:effectLst/>
              <a:latin typeface="Aptos" panose="020B0004020202020204" pitchFamily="34" charset="0"/>
              <a:ea typeface="Aptos" panose="020B0004020202020204" pitchFamily="34" charset="0"/>
              <a:cs typeface="Aptos" panose="020B0004020202020204" pitchFamily="34" charset="0"/>
            </a:endParaRPr>
          </a:p>
          <a:p>
            <a:pPr marL="0" marR="0">
              <a:buNone/>
            </a:pPr>
            <a:endParaRPr lang="en-US" sz="1600" kern="0" dirty="0">
              <a:solidFill>
                <a:srgbClr val="242424"/>
              </a:solidFill>
              <a:effectLst/>
              <a:latin typeface="Aptos" panose="020B0004020202020204" pitchFamily="34" charset="0"/>
              <a:ea typeface="Aptos" panose="020B0004020202020204" pitchFamily="34" charset="0"/>
              <a:cs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ptos" panose="020B0004020202020204" pitchFamily="34" charset="0"/>
              </a:rPr>
              <a:t>                                                Steven Mezidor</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ptos" panose="020B0004020202020204" pitchFamily="34" charset="0"/>
              </a:rPr>
              <a:t>                                                Strategic Account Manager</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ptos" panose="020B0004020202020204" pitchFamily="34" charset="0"/>
              </a:rPr>
              <a:t>                                                E:smezidor@innovage.com   C:561-890-6237</a:t>
            </a:r>
            <a:endParaRPr kumimoji="0" lang="en-US" altLang="en-US" sz="1000" b="0" i="0" u="none" strike="noStrike" cap="none" normalizeH="0" baseline="0" dirty="0">
              <a:ln>
                <a:noFill/>
              </a:ln>
              <a:solidFill>
                <a:schemeClr val="tx1"/>
              </a:solidFill>
              <a:effectLst/>
              <a:latin typeface="Arial" panose="020B0604020202020204" pitchFamily="34" charset="0"/>
            </a:endParaRPr>
          </a:p>
          <a:p>
            <a:endParaRPr lang="en-US" sz="1600" dirty="0"/>
          </a:p>
          <a:p>
            <a:endParaRPr lang="en-US" sz="1600" dirty="0"/>
          </a:p>
          <a:p>
            <a:r>
              <a:rPr lang="en-US" sz="1600" dirty="0"/>
              <a:t>Ron Zighelboim Strategic Broker Partnerships</a:t>
            </a:r>
          </a:p>
          <a:p>
            <a:r>
              <a:rPr lang="en-US" sz="1600" dirty="0"/>
              <a:t>     C:970.792.5047    </a:t>
            </a:r>
            <a:r>
              <a:rPr lang="en-US" sz="1600" dirty="0">
                <a:hlinkClick r:id="rId4"/>
              </a:rPr>
              <a:t>E: rzighelboim@innovage.com</a:t>
            </a:r>
            <a:endParaRPr lang="en-US" sz="1600" dirty="0"/>
          </a:p>
          <a:p>
            <a:endParaRPr lang="en-US" sz="1600" dirty="0"/>
          </a:p>
          <a:p>
            <a:pPr algn="l"/>
            <a:endParaRPr lang="en-US" sz="1800" dirty="0"/>
          </a:p>
        </p:txBody>
      </p:sp>
      <p:sp>
        <p:nvSpPr>
          <p:cNvPr id="8" name="Rectangle 6">
            <a:extLst>
              <a:ext uri="{FF2B5EF4-FFF2-40B4-BE49-F238E27FC236}">
                <a16:creationId xmlns:a16="http://schemas.microsoft.com/office/drawing/2014/main" id="{78479D9E-0E12-C44B-B283-B225AAF02C98}"/>
              </a:ext>
            </a:extLst>
          </p:cNvPr>
          <p:cNvSpPr>
            <a:spLocks noChangeArrowheads="1"/>
          </p:cNvSpPr>
          <p:nvPr/>
        </p:nvSpPr>
        <p:spPr bwMode="auto">
          <a:xfrm>
            <a:off x="122238" y="457200"/>
            <a:ext cx="11947525" cy="11113"/>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descr="A person with long hair wearing a brown shirt&#10;&#10;AI-generated content may be incorrect.">
            <a:extLst>
              <a:ext uri="{FF2B5EF4-FFF2-40B4-BE49-F238E27FC236}">
                <a16:creationId xmlns:a16="http://schemas.microsoft.com/office/drawing/2014/main" id="{4FC56EEA-6B92-0A7C-5BC0-8793AA729490}"/>
              </a:ext>
            </a:extLst>
          </p:cNvPr>
          <p:cNvPicPr>
            <a:picLocks noChangeAspect="1"/>
          </p:cNvPicPr>
          <p:nvPr/>
        </p:nvPicPr>
        <p:blipFill>
          <a:blip r:embed="rId5"/>
          <a:stretch>
            <a:fillRect/>
          </a:stretch>
        </p:blipFill>
        <p:spPr>
          <a:xfrm>
            <a:off x="1732862" y="1849349"/>
            <a:ext cx="1433033" cy="1400826"/>
          </a:xfrm>
          <a:prstGeom prst="rect">
            <a:avLst/>
          </a:prstGeom>
        </p:spPr>
      </p:pic>
      <p:pic>
        <p:nvPicPr>
          <p:cNvPr id="12" name="Picture 11" descr="A person in a suit and tie&#10;&#10;AI-generated content may be incorrect.">
            <a:extLst>
              <a:ext uri="{FF2B5EF4-FFF2-40B4-BE49-F238E27FC236}">
                <a16:creationId xmlns:a16="http://schemas.microsoft.com/office/drawing/2014/main" id="{39DCFEC9-63CD-BE6E-2024-BF39AC0A1A41}"/>
              </a:ext>
            </a:extLst>
          </p:cNvPr>
          <p:cNvPicPr>
            <a:picLocks noChangeAspect="1"/>
          </p:cNvPicPr>
          <p:nvPr/>
        </p:nvPicPr>
        <p:blipFill>
          <a:blip r:embed="rId6"/>
          <a:stretch>
            <a:fillRect/>
          </a:stretch>
        </p:blipFill>
        <p:spPr>
          <a:xfrm>
            <a:off x="1732861" y="3332936"/>
            <a:ext cx="1433033" cy="1298275"/>
          </a:xfrm>
          <a:prstGeom prst="rect">
            <a:avLst/>
          </a:prstGeom>
        </p:spPr>
      </p:pic>
      <p:pic>
        <p:nvPicPr>
          <p:cNvPr id="14" name="Picture 13" descr="A person with his arms crossed&#10;&#10;AI-generated content may be incorrect.">
            <a:extLst>
              <a:ext uri="{FF2B5EF4-FFF2-40B4-BE49-F238E27FC236}">
                <a16:creationId xmlns:a16="http://schemas.microsoft.com/office/drawing/2014/main" id="{6D072871-A607-9CF0-92CF-DF7329345289}"/>
              </a:ext>
            </a:extLst>
          </p:cNvPr>
          <p:cNvPicPr>
            <a:picLocks noChangeAspect="1"/>
          </p:cNvPicPr>
          <p:nvPr/>
        </p:nvPicPr>
        <p:blipFill>
          <a:blip r:embed="rId7"/>
          <a:stretch>
            <a:fillRect/>
          </a:stretch>
        </p:blipFill>
        <p:spPr>
          <a:xfrm>
            <a:off x="1732861" y="4713972"/>
            <a:ext cx="1433033" cy="1461321"/>
          </a:xfrm>
          <a:prstGeom prst="rect">
            <a:avLst/>
          </a:prstGeom>
          <a:ln>
            <a:solidFill>
              <a:schemeClr val="accent3"/>
            </a:solidFill>
          </a:ln>
        </p:spPr>
      </p:pic>
    </p:spTree>
    <p:extLst>
      <p:ext uri="{BB962C8B-B14F-4D97-AF65-F5344CB8AC3E}">
        <p14:creationId xmlns:p14="http://schemas.microsoft.com/office/powerpoint/2010/main" val="3556840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C7FBB9F-D642-7592-AFBF-B6BF175149E8}"/>
              </a:ext>
            </a:extLst>
          </p:cNvPr>
          <p:cNvSpPr/>
          <p:nvPr/>
        </p:nvSpPr>
        <p:spPr>
          <a:xfrm flipH="1" flipV="1">
            <a:off x="-18679" y="-19690"/>
            <a:ext cx="7444580" cy="6907427"/>
          </a:xfrm>
          <a:custGeom>
            <a:avLst/>
            <a:gdLst>
              <a:gd name="connsiteX0" fmla="*/ 2620230 w 7424498"/>
              <a:gd name="connsiteY0" fmla="*/ 0 h 6858000"/>
              <a:gd name="connsiteX1" fmla="*/ 2620652 w 7424498"/>
              <a:gd name="connsiteY1" fmla="*/ 542 h 6858000"/>
              <a:gd name="connsiteX2" fmla="*/ 2620652 w 7424498"/>
              <a:gd name="connsiteY2" fmla="*/ 0 h 6858000"/>
              <a:gd name="connsiteX3" fmla="*/ 7403184 w 7424498"/>
              <a:gd name="connsiteY3" fmla="*/ 0 h 6858000"/>
              <a:gd name="connsiteX4" fmla="*/ 7403184 w 7424498"/>
              <a:gd name="connsiteY4" fmla="*/ 6148303 h 6858000"/>
              <a:gd name="connsiteX5" fmla="*/ 7424498 w 7424498"/>
              <a:gd name="connsiteY5" fmla="*/ 6175702 h 6858000"/>
              <a:gd name="connsiteX6" fmla="*/ 7424498 w 7424498"/>
              <a:gd name="connsiteY6" fmla="*/ 6858000 h 6858000"/>
              <a:gd name="connsiteX7" fmla="*/ 7403184 w 7424498"/>
              <a:gd name="connsiteY7" fmla="*/ 6858000 h 6858000"/>
              <a:gd name="connsiteX8" fmla="*/ 7403184 w 7424498"/>
              <a:gd name="connsiteY8" fmla="*/ 6857999 h 6858000"/>
              <a:gd name="connsiteX9" fmla="*/ 2620652 w 7424498"/>
              <a:gd name="connsiteY9" fmla="*/ 6857999 h 6858000"/>
              <a:gd name="connsiteX10" fmla="*/ 2620652 w 7424498"/>
              <a:gd name="connsiteY10" fmla="*/ 6858000 h 6858000"/>
              <a:gd name="connsiteX11" fmla="*/ 0 w 7424498"/>
              <a:gd name="connsiteY11" fmla="*/ 6858000 h 6858000"/>
              <a:gd name="connsiteX12" fmla="*/ 2620230 w 7424498"/>
              <a:gd name="connsiteY12" fmla="*/ 0 h 6858000"/>
              <a:gd name="connsiteX0" fmla="*/ 2620230 w 7424498"/>
              <a:gd name="connsiteY0" fmla="*/ 0 h 6858000"/>
              <a:gd name="connsiteX1" fmla="*/ 2620652 w 7424498"/>
              <a:gd name="connsiteY1" fmla="*/ 542 h 6858000"/>
              <a:gd name="connsiteX2" fmla="*/ 2620652 w 7424498"/>
              <a:gd name="connsiteY2" fmla="*/ 0 h 6858000"/>
              <a:gd name="connsiteX3" fmla="*/ 7403184 w 7424498"/>
              <a:gd name="connsiteY3" fmla="*/ 0 h 6858000"/>
              <a:gd name="connsiteX4" fmla="*/ 7403184 w 7424498"/>
              <a:gd name="connsiteY4" fmla="*/ 6148303 h 6858000"/>
              <a:gd name="connsiteX5" fmla="*/ 7424498 w 7424498"/>
              <a:gd name="connsiteY5" fmla="*/ 6858000 h 6858000"/>
              <a:gd name="connsiteX6" fmla="*/ 7403184 w 7424498"/>
              <a:gd name="connsiteY6" fmla="*/ 6858000 h 6858000"/>
              <a:gd name="connsiteX7" fmla="*/ 7403184 w 7424498"/>
              <a:gd name="connsiteY7" fmla="*/ 6857999 h 6858000"/>
              <a:gd name="connsiteX8" fmla="*/ 2620652 w 7424498"/>
              <a:gd name="connsiteY8" fmla="*/ 6857999 h 6858000"/>
              <a:gd name="connsiteX9" fmla="*/ 2620652 w 7424498"/>
              <a:gd name="connsiteY9" fmla="*/ 6858000 h 6858000"/>
              <a:gd name="connsiteX10" fmla="*/ 0 w 7424498"/>
              <a:gd name="connsiteY10" fmla="*/ 6858000 h 6858000"/>
              <a:gd name="connsiteX11" fmla="*/ 2620230 w 7424498"/>
              <a:gd name="connsiteY11" fmla="*/ 0 h 6858000"/>
              <a:gd name="connsiteX0" fmla="*/ 2620230 w 7424498"/>
              <a:gd name="connsiteY0" fmla="*/ 0 h 6858000"/>
              <a:gd name="connsiteX1" fmla="*/ 2620652 w 7424498"/>
              <a:gd name="connsiteY1" fmla="*/ 542 h 6858000"/>
              <a:gd name="connsiteX2" fmla="*/ 2620652 w 7424498"/>
              <a:gd name="connsiteY2" fmla="*/ 0 h 6858000"/>
              <a:gd name="connsiteX3" fmla="*/ 7403184 w 7424498"/>
              <a:gd name="connsiteY3" fmla="*/ 0 h 6858000"/>
              <a:gd name="connsiteX4" fmla="*/ 7403184 w 7424498"/>
              <a:gd name="connsiteY4" fmla="*/ 6148303 h 6858000"/>
              <a:gd name="connsiteX5" fmla="*/ 7424498 w 7424498"/>
              <a:gd name="connsiteY5" fmla="*/ 6858000 h 6858000"/>
              <a:gd name="connsiteX6" fmla="*/ 7403184 w 7424498"/>
              <a:gd name="connsiteY6" fmla="*/ 6858000 h 6858000"/>
              <a:gd name="connsiteX7" fmla="*/ 2620652 w 7424498"/>
              <a:gd name="connsiteY7" fmla="*/ 6857999 h 6858000"/>
              <a:gd name="connsiteX8" fmla="*/ 2620652 w 7424498"/>
              <a:gd name="connsiteY8" fmla="*/ 6858000 h 6858000"/>
              <a:gd name="connsiteX9" fmla="*/ 0 w 7424498"/>
              <a:gd name="connsiteY9" fmla="*/ 6858000 h 6858000"/>
              <a:gd name="connsiteX10" fmla="*/ 2620230 w 7424498"/>
              <a:gd name="connsiteY10" fmla="*/ 0 h 6858000"/>
              <a:gd name="connsiteX0" fmla="*/ 2620230 w 7424498"/>
              <a:gd name="connsiteY0" fmla="*/ 0 h 6858000"/>
              <a:gd name="connsiteX1" fmla="*/ 2620652 w 7424498"/>
              <a:gd name="connsiteY1" fmla="*/ 542 h 6858000"/>
              <a:gd name="connsiteX2" fmla="*/ 2620652 w 7424498"/>
              <a:gd name="connsiteY2" fmla="*/ 0 h 6858000"/>
              <a:gd name="connsiteX3" fmla="*/ 7403184 w 7424498"/>
              <a:gd name="connsiteY3" fmla="*/ 0 h 6858000"/>
              <a:gd name="connsiteX4" fmla="*/ 7403184 w 7424498"/>
              <a:gd name="connsiteY4" fmla="*/ 6148303 h 6858000"/>
              <a:gd name="connsiteX5" fmla="*/ 7424498 w 7424498"/>
              <a:gd name="connsiteY5" fmla="*/ 6858000 h 6858000"/>
              <a:gd name="connsiteX6" fmla="*/ 2620652 w 7424498"/>
              <a:gd name="connsiteY6" fmla="*/ 6857999 h 6858000"/>
              <a:gd name="connsiteX7" fmla="*/ 2620652 w 7424498"/>
              <a:gd name="connsiteY7" fmla="*/ 6858000 h 6858000"/>
              <a:gd name="connsiteX8" fmla="*/ 0 w 7424498"/>
              <a:gd name="connsiteY8" fmla="*/ 6858000 h 6858000"/>
              <a:gd name="connsiteX9" fmla="*/ 2620230 w 7424498"/>
              <a:gd name="connsiteY9" fmla="*/ 0 h 6858000"/>
              <a:gd name="connsiteX0" fmla="*/ 2620230 w 7409426"/>
              <a:gd name="connsiteY0" fmla="*/ 0 h 6868048"/>
              <a:gd name="connsiteX1" fmla="*/ 2620652 w 7409426"/>
              <a:gd name="connsiteY1" fmla="*/ 542 h 6868048"/>
              <a:gd name="connsiteX2" fmla="*/ 2620652 w 7409426"/>
              <a:gd name="connsiteY2" fmla="*/ 0 h 6868048"/>
              <a:gd name="connsiteX3" fmla="*/ 7403184 w 7409426"/>
              <a:gd name="connsiteY3" fmla="*/ 0 h 6868048"/>
              <a:gd name="connsiteX4" fmla="*/ 7403184 w 7409426"/>
              <a:gd name="connsiteY4" fmla="*/ 6148303 h 6868048"/>
              <a:gd name="connsiteX5" fmla="*/ 7409426 w 7409426"/>
              <a:gd name="connsiteY5" fmla="*/ 6868048 h 6868048"/>
              <a:gd name="connsiteX6" fmla="*/ 2620652 w 7409426"/>
              <a:gd name="connsiteY6" fmla="*/ 6857999 h 6868048"/>
              <a:gd name="connsiteX7" fmla="*/ 2620652 w 7409426"/>
              <a:gd name="connsiteY7" fmla="*/ 6858000 h 6868048"/>
              <a:gd name="connsiteX8" fmla="*/ 0 w 7409426"/>
              <a:gd name="connsiteY8" fmla="*/ 6858000 h 6868048"/>
              <a:gd name="connsiteX9" fmla="*/ 2620230 w 7409426"/>
              <a:gd name="connsiteY9" fmla="*/ 0 h 6868048"/>
              <a:gd name="connsiteX0" fmla="*/ 2620230 w 7409426"/>
              <a:gd name="connsiteY0" fmla="*/ 0 h 6868048"/>
              <a:gd name="connsiteX1" fmla="*/ 2620652 w 7409426"/>
              <a:gd name="connsiteY1" fmla="*/ 542 h 6868048"/>
              <a:gd name="connsiteX2" fmla="*/ 2620652 w 7409426"/>
              <a:gd name="connsiteY2" fmla="*/ 0 h 6868048"/>
              <a:gd name="connsiteX3" fmla="*/ 7403184 w 7409426"/>
              <a:gd name="connsiteY3" fmla="*/ 0 h 6868048"/>
              <a:gd name="connsiteX4" fmla="*/ 7409426 w 7409426"/>
              <a:gd name="connsiteY4" fmla="*/ 6868048 h 6868048"/>
              <a:gd name="connsiteX5" fmla="*/ 2620652 w 7409426"/>
              <a:gd name="connsiteY5" fmla="*/ 6857999 h 6868048"/>
              <a:gd name="connsiteX6" fmla="*/ 2620652 w 7409426"/>
              <a:gd name="connsiteY6" fmla="*/ 6858000 h 6868048"/>
              <a:gd name="connsiteX7" fmla="*/ 0 w 7409426"/>
              <a:gd name="connsiteY7" fmla="*/ 6858000 h 6868048"/>
              <a:gd name="connsiteX8" fmla="*/ 2620230 w 7409426"/>
              <a:gd name="connsiteY8" fmla="*/ 0 h 6868048"/>
              <a:gd name="connsiteX0" fmla="*/ 2620230 w 7419474"/>
              <a:gd name="connsiteY0" fmla="*/ 0 h 6873072"/>
              <a:gd name="connsiteX1" fmla="*/ 2620652 w 7419474"/>
              <a:gd name="connsiteY1" fmla="*/ 542 h 6873072"/>
              <a:gd name="connsiteX2" fmla="*/ 2620652 w 7419474"/>
              <a:gd name="connsiteY2" fmla="*/ 0 h 6873072"/>
              <a:gd name="connsiteX3" fmla="*/ 7403184 w 7419474"/>
              <a:gd name="connsiteY3" fmla="*/ 0 h 6873072"/>
              <a:gd name="connsiteX4" fmla="*/ 7419474 w 7419474"/>
              <a:gd name="connsiteY4" fmla="*/ 6873072 h 6873072"/>
              <a:gd name="connsiteX5" fmla="*/ 2620652 w 7419474"/>
              <a:gd name="connsiteY5" fmla="*/ 6857999 h 6873072"/>
              <a:gd name="connsiteX6" fmla="*/ 2620652 w 7419474"/>
              <a:gd name="connsiteY6" fmla="*/ 6858000 h 6873072"/>
              <a:gd name="connsiteX7" fmla="*/ 0 w 7419474"/>
              <a:gd name="connsiteY7" fmla="*/ 6858000 h 6873072"/>
              <a:gd name="connsiteX8" fmla="*/ 2620230 w 7419474"/>
              <a:gd name="connsiteY8" fmla="*/ 0 h 6873072"/>
              <a:gd name="connsiteX0" fmla="*/ 2620230 w 7409425"/>
              <a:gd name="connsiteY0" fmla="*/ 0 h 6863024"/>
              <a:gd name="connsiteX1" fmla="*/ 2620652 w 7409425"/>
              <a:gd name="connsiteY1" fmla="*/ 542 h 6863024"/>
              <a:gd name="connsiteX2" fmla="*/ 2620652 w 7409425"/>
              <a:gd name="connsiteY2" fmla="*/ 0 h 6863024"/>
              <a:gd name="connsiteX3" fmla="*/ 7403184 w 7409425"/>
              <a:gd name="connsiteY3" fmla="*/ 0 h 6863024"/>
              <a:gd name="connsiteX4" fmla="*/ 7409425 w 7409425"/>
              <a:gd name="connsiteY4" fmla="*/ 6863024 h 6863024"/>
              <a:gd name="connsiteX5" fmla="*/ 2620652 w 7409425"/>
              <a:gd name="connsiteY5" fmla="*/ 6857999 h 6863024"/>
              <a:gd name="connsiteX6" fmla="*/ 2620652 w 7409425"/>
              <a:gd name="connsiteY6" fmla="*/ 6858000 h 6863024"/>
              <a:gd name="connsiteX7" fmla="*/ 0 w 7409425"/>
              <a:gd name="connsiteY7" fmla="*/ 6858000 h 6863024"/>
              <a:gd name="connsiteX8" fmla="*/ 2620230 w 7409425"/>
              <a:gd name="connsiteY8" fmla="*/ 0 h 6863024"/>
              <a:gd name="connsiteX0" fmla="*/ 2620230 w 7417663"/>
              <a:gd name="connsiteY0" fmla="*/ 0 h 6879499"/>
              <a:gd name="connsiteX1" fmla="*/ 2620652 w 7417663"/>
              <a:gd name="connsiteY1" fmla="*/ 542 h 6879499"/>
              <a:gd name="connsiteX2" fmla="*/ 2620652 w 7417663"/>
              <a:gd name="connsiteY2" fmla="*/ 0 h 6879499"/>
              <a:gd name="connsiteX3" fmla="*/ 7403184 w 7417663"/>
              <a:gd name="connsiteY3" fmla="*/ 0 h 6879499"/>
              <a:gd name="connsiteX4" fmla="*/ 7417663 w 7417663"/>
              <a:gd name="connsiteY4" fmla="*/ 6879499 h 6879499"/>
              <a:gd name="connsiteX5" fmla="*/ 2620652 w 7417663"/>
              <a:gd name="connsiteY5" fmla="*/ 6857999 h 6879499"/>
              <a:gd name="connsiteX6" fmla="*/ 2620652 w 7417663"/>
              <a:gd name="connsiteY6" fmla="*/ 6858000 h 6879499"/>
              <a:gd name="connsiteX7" fmla="*/ 0 w 7417663"/>
              <a:gd name="connsiteY7" fmla="*/ 6858000 h 6879499"/>
              <a:gd name="connsiteX8" fmla="*/ 2620230 w 7417663"/>
              <a:gd name="connsiteY8" fmla="*/ 0 h 6879499"/>
              <a:gd name="connsiteX0" fmla="*/ 2636706 w 7434139"/>
              <a:gd name="connsiteY0" fmla="*/ 0 h 6882713"/>
              <a:gd name="connsiteX1" fmla="*/ 2637128 w 7434139"/>
              <a:gd name="connsiteY1" fmla="*/ 542 h 6882713"/>
              <a:gd name="connsiteX2" fmla="*/ 2637128 w 7434139"/>
              <a:gd name="connsiteY2" fmla="*/ 0 h 6882713"/>
              <a:gd name="connsiteX3" fmla="*/ 7419660 w 7434139"/>
              <a:gd name="connsiteY3" fmla="*/ 0 h 6882713"/>
              <a:gd name="connsiteX4" fmla="*/ 7434139 w 7434139"/>
              <a:gd name="connsiteY4" fmla="*/ 6879499 h 6882713"/>
              <a:gd name="connsiteX5" fmla="*/ 2637128 w 7434139"/>
              <a:gd name="connsiteY5" fmla="*/ 6857999 h 6882713"/>
              <a:gd name="connsiteX6" fmla="*/ 2637128 w 7434139"/>
              <a:gd name="connsiteY6" fmla="*/ 6858000 h 6882713"/>
              <a:gd name="connsiteX7" fmla="*/ 0 w 7434139"/>
              <a:gd name="connsiteY7" fmla="*/ 6882713 h 6882713"/>
              <a:gd name="connsiteX8" fmla="*/ 2636706 w 7434139"/>
              <a:gd name="connsiteY8" fmla="*/ 0 h 6882713"/>
              <a:gd name="connsiteX0" fmla="*/ 2636706 w 7444580"/>
              <a:gd name="connsiteY0" fmla="*/ 24714 h 6907427"/>
              <a:gd name="connsiteX1" fmla="*/ 2637128 w 7444580"/>
              <a:gd name="connsiteY1" fmla="*/ 25256 h 6907427"/>
              <a:gd name="connsiteX2" fmla="*/ 2637128 w 7444580"/>
              <a:gd name="connsiteY2" fmla="*/ 24714 h 6907427"/>
              <a:gd name="connsiteX3" fmla="*/ 7444374 w 7444580"/>
              <a:gd name="connsiteY3" fmla="*/ 0 h 6907427"/>
              <a:gd name="connsiteX4" fmla="*/ 7434139 w 7444580"/>
              <a:gd name="connsiteY4" fmla="*/ 6904213 h 6907427"/>
              <a:gd name="connsiteX5" fmla="*/ 2637128 w 7444580"/>
              <a:gd name="connsiteY5" fmla="*/ 6882713 h 6907427"/>
              <a:gd name="connsiteX6" fmla="*/ 2637128 w 7444580"/>
              <a:gd name="connsiteY6" fmla="*/ 6882714 h 6907427"/>
              <a:gd name="connsiteX7" fmla="*/ 0 w 7444580"/>
              <a:gd name="connsiteY7" fmla="*/ 6907427 h 6907427"/>
              <a:gd name="connsiteX8" fmla="*/ 2636706 w 7444580"/>
              <a:gd name="connsiteY8" fmla="*/ 24714 h 6907427"/>
              <a:gd name="connsiteX0" fmla="*/ 0 w 7444580"/>
              <a:gd name="connsiteY0" fmla="*/ 6907427 h 6907427"/>
              <a:gd name="connsiteX1" fmla="*/ 2637128 w 7444580"/>
              <a:gd name="connsiteY1" fmla="*/ 25256 h 6907427"/>
              <a:gd name="connsiteX2" fmla="*/ 2637128 w 7444580"/>
              <a:gd name="connsiteY2" fmla="*/ 24714 h 6907427"/>
              <a:gd name="connsiteX3" fmla="*/ 7444374 w 7444580"/>
              <a:gd name="connsiteY3" fmla="*/ 0 h 6907427"/>
              <a:gd name="connsiteX4" fmla="*/ 7434139 w 7444580"/>
              <a:gd name="connsiteY4" fmla="*/ 6904213 h 6907427"/>
              <a:gd name="connsiteX5" fmla="*/ 2637128 w 7444580"/>
              <a:gd name="connsiteY5" fmla="*/ 6882713 h 6907427"/>
              <a:gd name="connsiteX6" fmla="*/ 2637128 w 7444580"/>
              <a:gd name="connsiteY6" fmla="*/ 6882714 h 6907427"/>
              <a:gd name="connsiteX7" fmla="*/ 0 w 7444580"/>
              <a:gd name="connsiteY7" fmla="*/ 6907427 h 6907427"/>
              <a:gd name="connsiteX0" fmla="*/ 0 w 7444580"/>
              <a:gd name="connsiteY0" fmla="*/ 6907427 h 6907427"/>
              <a:gd name="connsiteX1" fmla="*/ 2637128 w 7444580"/>
              <a:gd name="connsiteY1" fmla="*/ 25256 h 6907427"/>
              <a:gd name="connsiteX2" fmla="*/ 2653603 w 7444580"/>
              <a:gd name="connsiteY2" fmla="*/ 8238 h 6907427"/>
              <a:gd name="connsiteX3" fmla="*/ 7444374 w 7444580"/>
              <a:gd name="connsiteY3" fmla="*/ 0 h 6907427"/>
              <a:gd name="connsiteX4" fmla="*/ 7434139 w 7444580"/>
              <a:gd name="connsiteY4" fmla="*/ 6904213 h 6907427"/>
              <a:gd name="connsiteX5" fmla="*/ 2637128 w 7444580"/>
              <a:gd name="connsiteY5" fmla="*/ 6882713 h 6907427"/>
              <a:gd name="connsiteX6" fmla="*/ 2637128 w 7444580"/>
              <a:gd name="connsiteY6" fmla="*/ 6882714 h 6907427"/>
              <a:gd name="connsiteX7" fmla="*/ 0 w 7444580"/>
              <a:gd name="connsiteY7" fmla="*/ 6907427 h 6907427"/>
              <a:gd name="connsiteX0" fmla="*/ 0 w 7444580"/>
              <a:gd name="connsiteY0" fmla="*/ 6907427 h 6907427"/>
              <a:gd name="connsiteX1" fmla="*/ 2637128 w 7444580"/>
              <a:gd name="connsiteY1" fmla="*/ 25256 h 6907427"/>
              <a:gd name="connsiteX2" fmla="*/ 7444374 w 7444580"/>
              <a:gd name="connsiteY2" fmla="*/ 0 h 6907427"/>
              <a:gd name="connsiteX3" fmla="*/ 7434139 w 7444580"/>
              <a:gd name="connsiteY3" fmla="*/ 6904213 h 6907427"/>
              <a:gd name="connsiteX4" fmla="*/ 2637128 w 7444580"/>
              <a:gd name="connsiteY4" fmla="*/ 6882713 h 6907427"/>
              <a:gd name="connsiteX5" fmla="*/ 2637128 w 7444580"/>
              <a:gd name="connsiteY5" fmla="*/ 6882714 h 6907427"/>
              <a:gd name="connsiteX6" fmla="*/ 0 w 7444580"/>
              <a:gd name="connsiteY6" fmla="*/ 6907427 h 6907427"/>
              <a:gd name="connsiteX0" fmla="*/ 0 w 7444580"/>
              <a:gd name="connsiteY0" fmla="*/ 6907427 h 6907427"/>
              <a:gd name="connsiteX1" fmla="*/ 2637128 w 7444580"/>
              <a:gd name="connsiteY1" fmla="*/ 25256 h 6907427"/>
              <a:gd name="connsiteX2" fmla="*/ 7444374 w 7444580"/>
              <a:gd name="connsiteY2" fmla="*/ 0 h 6907427"/>
              <a:gd name="connsiteX3" fmla="*/ 7434139 w 7444580"/>
              <a:gd name="connsiteY3" fmla="*/ 6904213 h 6907427"/>
              <a:gd name="connsiteX4" fmla="*/ 2637128 w 7444580"/>
              <a:gd name="connsiteY4" fmla="*/ 6882713 h 6907427"/>
              <a:gd name="connsiteX5" fmla="*/ 2637128 w 7444580"/>
              <a:gd name="connsiteY5" fmla="*/ 6882714 h 6907427"/>
              <a:gd name="connsiteX6" fmla="*/ 0 w 7444580"/>
              <a:gd name="connsiteY6" fmla="*/ 6907427 h 6907427"/>
              <a:gd name="connsiteX0" fmla="*/ 0 w 7444580"/>
              <a:gd name="connsiteY0" fmla="*/ 6907427 h 6907427"/>
              <a:gd name="connsiteX1" fmla="*/ 2628890 w 7444580"/>
              <a:gd name="connsiteY1" fmla="*/ 8780 h 6907427"/>
              <a:gd name="connsiteX2" fmla="*/ 7444374 w 7444580"/>
              <a:gd name="connsiteY2" fmla="*/ 0 h 6907427"/>
              <a:gd name="connsiteX3" fmla="*/ 7434139 w 7444580"/>
              <a:gd name="connsiteY3" fmla="*/ 6904213 h 6907427"/>
              <a:gd name="connsiteX4" fmla="*/ 2637128 w 7444580"/>
              <a:gd name="connsiteY4" fmla="*/ 6882713 h 6907427"/>
              <a:gd name="connsiteX5" fmla="*/ 2637128 w 7444580"/>
              <a:gd name="connsiteY5" fmla="*/ 6882714 h 6907427"/>
              <a:gd name="connsiteX6" fmla="*/ 0 w 7444580"/>
              <a:gd name="connsiteY6" fmla="*/ 6907427 h 6907427"/>
              <a:gd name="connsiteX0" fmla="*/ 0 w 7444580"/>
              <a:gd name="connsiteY0" fmla="*/ 6907427 h 6907427"/>
              <a:gd name="connsiteX1" fmla="*/ 2628890 w 7444580"/>
              <a:gd name="connsiteY1" fmla="*/ 8780 h 6907427"/>
              <a:gd name="connsiteX2" fmla="*/ 7444374 w 7444580"/>
              <a:gd name="connsiteY2" fmla="*/ 0 h 6907427"/>
              <a:gd name="connsiteX3" fmla="*/ 7434139 w 7444580"/>
              <a:gd name="connsiteY3" fmla="*/ 6904213 h 6907427"/>
              <a:gd name="connsiteX4" fmla="*/ 2637128 w 7444580"/>
              <a:gd name="connsiteY4" fmla="*/ 6882713 h 6907427"/>
              <a:gd name="connsiteX5" fmla="*/ 0 w 7444580"/>
              <a:gd name="connsiteY5" fmla="*/ 6907427 h 6907427"/>
              <a:gd name="connsiteX0" fmla="*/ 0 w 7444580"/>
              <a:gd name="connsiteY0" fmla="*/ 6907427 h 6907427"/>
              <a:gd name="connsiteX1" fmla="*/ 2628890 w 7444580"/>
              <a:gd name="connsiteY1" fmla="*/ 8780 h 6907427"/>
              <a:gd name="connsiteX2" fmla="*/ 7444374 w 7444580"/>
              <a:gd name="connsiteY2" fmla="*/ 0 h 6907427"/>
              <a:gd name="connsiteX3" fmla="*/ 7434139 w 7444580"/>
              <a:gd name="connsiteY3" fmla="*/ 6904213 h 6907427"/>
              <a:gd name="connsiteX4" fmla="*/ 0 w 7444580"/>
              <a:gd name="connsiteY4" fmla="*/ 6907427 h 6907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4580" h="6907427">
                <a:moveTo>
                  <a:pt x="0" y="6907427"/>
                </a:moveTo>
                <a:lnTo>
                  <a:pt x="2628890" y="8780"/>
                </a:lnTo>
                <a:lnTo>
                  <a:pt x="7444374" y="0"/>
                </a:lnTo>
                <a:cubicBezTo>
                  <a:pt x="7446455" y="2289349"/>
                  <a:pt x="7432058" y="4614864"/>
                  <a:pt x="7434139" y="6904213"/>
                </a:cubicBezTo>
                <a:lnTo>
                  <a:pt x="0" y="6907427"/>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lide Number Placeholder 4">
            <a:extLst>
              <a:ext uri="{FF2B5EF4-FFF2-40B4-BE49-F238E27FC236}">
                <a16:creationId xmlns:a16="http://schemas.microsoft.com/office/drawing/2014/main" id="{DFBDAFEC-58D3-446A-F7C3-8EC638D42E35}"/>
              </a:ext>
            </a:extLst>
          </p:cNvPr>
          <p:cNvSpPr>
            <a:spLocks noGrp="1"/>
          </p:cNvSpPr>
          <p:nvPr>
            <p:ph type="sldNum" sz="quarter" idx="12"/>
          </p:nvPr>
        </p:nvSpPr>
        <p:spPr/>
        <p:txBody>
          <a:bodyPr/>
          <a:lstStyle/>
          <a:p>
            <a:fld id="{BFD8233B-A364-4042-AC16-81D836698E38}" type="slidenum">
              <a:rPr lang="en-US" smtClean="0"/>
              <a:pPr/>
              <a:t>3</a:t>
            </a:fld>
            <a:endParaRPr lang="en-US"/>
          </a:p>
        </p:txBody>
      </p:sp>
      <p:sp>
        <p:nvSpPr>
          <p:cNvPr id="10" name="Title 9">
            <a:extLst>
              <a:ext uri="{FF2B5EF4-FFF2-40B4-BE49-F238E27FC236}">
                <a16:creationId xmlns:a16="http://schemas.microsoft.com/office/drawing/2014/main" id="{A115906D-AAF3-1E43-E34B-7F8205BCB0B8}"/>
              </a:ext>
            </a:extLst>
          </p:cNvPr>
          <p:cNvSpPr>
            <a:spLocks noGrp="1"/>
          </p:cNvSpPr>
          <p:nvPr>
            <p:ph type="title"/>
          </p:nvPr>
        </p:nvSpPr>
        <p:spPr/>
        <p:txBody>
          <a:bodyPr/>
          <a:lstStyle/>
          <a:p>
            <a:r>
              <a:rPr lang="en-US" dirty="0"/>
              <a:t>Who is InnovAge?</a:t>
            </a:r>
          </a:p>
        </p:txBody>
      </p:sp>
      <p:sp>
        <p:nvSpPr>
          <p:cNvPr id="11" name="Text Placeholder 10">
            <a:extLst>
              <a:ext uri="{FF2B5EF4-FFF2-40B4-BE49-F238E27FC236}">
                <a16:creationId xmlns:a16="http://schemas.microsoft.com/office/drawing/2014/main" id="{8EC6DE18-C373-C3FE-A610-FB271B79BD4E}"/>
              </a:ext>
            </a:extLst>
          </p:cNvPr>
          <p:cNvSpPr>
            <a:spLocks noGrp="1"/>
          </p:cNvSpPr>
          <p:nvPr>
            <p:ph type="body" sz="quarter" idx="13"/>
          </p:nvPr>
        </p:nvSpPr>
        <p:spPr>
          <a:xfrm>
            <a:off x="843439" y="1919543"/>
            <a:ext cx="5008721" cy="2219325"/>
          </a:xfrm>
        </p:spPr>
        <p:txBody>
          <a:bodyPr/>
          <a:lstStyle/>
          <a:p>
            <a:r>
              <a:rPr lang="en-US" sz="2000" dirty="0"/>
              <a:t>We are the largest PACE operator in the country, with over 35 years of experience.</a:t>
            </a:r>
            <a:br>
              <a:rPr lang="en-US" sz="2000" dirty="0"/>
            </a:br>
            <a:endParaRPr lang="en-US" sz="2000" dirty="0"/>
          </a:p>
          <a:p>
            <a:r>
              <a:rPr lang="en-US" sz="2000" dirty="0"/>
              <a:t>We operate in six states:</a:t>
            </a:r>
            <a:br>
              <a:rPr lang="en-US" sz="2000" dirty="0"/>
            </a:br>
            <a:r>
              <a:rPr lang="en-US" sz="2000" dirty="0"/>
              <a:t>CA, CO, NM, FL, VA, PA</a:t>
            </a:r>
            <a:br>
              <a:rPr lang="en-US" sz="2000" dirty="0"/>
            </a:br>
            <a:endParaRPr lang="en-US" sz="2000" dirty="0"/>
          </a:p>
          <a:p>
            <a:r>
              <a:rPr lang="en-US" sz="2000" dirty="0"/>
              <a:t>We operate the PACE program on </a:t>
            </a:r>
            <a:br>
              <a:rPr lang="en-US" sz="2000" dirty="0"/>
            </a:br>
            <a:r>
              <a:rPr lang="en-US" sz="2000" dirty="0"/>
              <a:t>behalf of CMS.</a:t>
            </a:r>
          </a:p>
        </p:txBody>
      </p:sp>
    </p:spTree>
    <p:extLst>
      <p:ext uri="{BB962C8B-B14F-4D97-AF65-F5344CB8AC3E}">
        <p14:creationId xmlns:p14="http://schemas.microsoft.com/office/powerpoint/2010/main" val="3242381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F2CF53-494E-C686-EB0D-34F0E2BE0172}"/>
              </a:ext>
            </a:extLst>
          </p:cNvPr>
          <p:cNvSpPr>
            <a:spLocks noGrp="1"/>
          </p:cNvSpPr>
          <p:nvPr>
            <p:ph type="sldNum" sz="quarter" idx="12"/>
          </p:nvPr>
        </p:nvSpPr>
        <p:spPr/>
        <p:txBody>
          <a:bodyPr/>
          <a:lstStyle/>
          <a:p>
            <a:fld id="{BFD8233B-A364-4042-AC16-81D836698E38}" type="slidenum">
              <a:rPr lang="en-US" smtClean="0"/>
              <a:pPr/>
              <a:t>4</a:t>
            </a:fld>
            <a:endParaRPr lang="en-US"/>
          </a:p>
        </p:txBody>
      </p:sp>
      <p:sp>
        <p:nvSpPr>
          <p:cNvPr id="4" name="Title 3">
            <a:extLst>
              <a:ext uri="{FF2B5EF4-FFF2-40B4-BE49-F238E27FC236}">
                <a16:creationId xmlns:a16="http://schemas.microsoft.com/office/drawing/2014/main" id="{78145360-8688-041E-62A9-F75B1559197F}"/>
              </a:ext>
            </a:extLst>
          </p:cNvPr>
          <p:cNvSpPr>
            <a:spLocks noGrp="1"/>
          </p:cNvSpPr>
          <p:nvPr>
            <p:ph type="title"/>
          </p:nvPr>
        </p:nvSpPr>
        <p:spPr>
          <a:xfrm>
            <a:off x="838200" y="744811"/>
            <a:ext cx="10515600" cy="1325563"/>
          </a:xfrm>
        </p:spPr>
        <p:txBody>
          <a:bodyPr/>
          <a:lstStyle/>
          <a:p>
            <a:pPr algn="ctr"/>
            <a:r>
              <a:rPr lang="en-US" b="0" dirty="0"/>
              <a:t>Northern California</a:t>
            </a:r>
          </a:p>
        </p:txBody>
      </p:sp>
      <p:sp>
        <p:nvSpPr>
          <p:cNvPr id="5" name="Text Placeholder 4">
            <a:extLst>
              <a:ext uri="{FF2B5EF4-FFF2-40B4-BE49-F238E27FC236}">
                <a16:creationId xmlns:a16="http://schemas.microsoft.com/office/drawing/2014/main" id="{5B6EFB2F-9CBD-82B8-04F0-0F74937131AF}"/>
              </a:ext>
            </a:extLst>
          </p:cNvPr>
          <p:cNvSpPr>
            <a:spLocks noGrp="1"/>
          </p:cNvSpPr>
          <p:nvPr>
            <p:ph type="body" sz="quarter" idx="13"/>
          </p:nvPr>
        </p:nvSpPr>
        <p:spPr>
          <a:xfrm>
            <a:off x="838199" y="3172663"/>
            <a:ext cx="8122921" cy="1490778"/>
          </a:xfrm>
        </p:spPr>
        <p:txBody>
          <a:bodyPr numCol="2"/>
          <a:lstStyle/>
          <a:p>
            <a:pPr marL="457200" indent="-457200">
              <a:lnSpc>
                <a:spcPts val="3500"/>
              </a:lnSpc>
              <a:buFont typeface="Arial" panose="020B0604020202020204" pitchFamily="34" charset="0"/>
              <a:buChar char="•"/>
            </a:pPr>
            <a:r>
              <a:rPr lang="en-US" sz="2800" dirty="0">
                <a:latin typeface="+mn-lt"/>
              </a:rPr>
              <a:t>El Dorado </a:t>
            </a:r>
            <a:r>
              <a:rPr lang="en-US" sz="2400" dirty="0">
                <a:latin typeface="+mn-lt"/>
              </a:rPr>
              <a:t>(partial)</a:t>
            </a:r>
            <a:endParaRPr lang="en-US" sz="2800" dirty="0">
              <a:latin typeface="+mn-lt"/>
            </a:endParaRPr>
          </a:p>
          <a:p>
            <a:pPr marL="457200" indent="-457200">
              <a:lnSpc>
                <a:spcPts val="3500"/>
              </a:lnSpc>
              <a:buFont typeface="Arial" panose="020B0604020202020204" pitchFamily="34" charset="0"/>
              <a:buChar char="•"/>
            </a:pPr>
            <a:r>
              <a:rPr lang="en-US" sz="2800" dirty="0">
                <a:latin typeface="+mn-lt"/>
              </a:rPr>
              <a:t>Placer </a:t>
            </a:r>
            <a:r>
              <a:rPr lang="en-US" sz="2400" dirty="0">
                <a:latin typeface="+mn-lt"/>
              </a:rPr>
              <a:t>(full)</a:t>
            </a:r>
          </a:p>
          <a:p>
            <a:pPr marL="457200" indent="-457200">
              <a:lnSpc>
                <a:spcPts val="3500"/>
              </a:lnSpc>
              <a:buFont typeface="Arial" panose="020B0604020202020204" pitchFamily="34" charset="0"/>
              <a:buChar char="•"/>
            </a:pPr>
            <a:r>
              <a:rPr lang="en-US" sz="2800" dirty="0">
                <a:latin typeface="+mn-lt"/>
              </a:rPr>
              <a:t>Sacramento </a:t>
            </a:r>
            <a:r>
              <a:rPr lang="en-US" sz="2400" dirty="0">
                <a:latin typeface="+mn-lt"/>
              </a:rPr>
              <a:t>(full)</a:t>
            </a:r>
            <a:endParaRPr lang="en-US" sz="2800" dirty="0">
              <a:latin typeface="+mn-lt"/>
            </a:endParaRPr>
          </a:p>
          <a:p>
            <a:pPr marL="457200" indent="-457200">
              <a:lnSpc>
                <a:spcPts val="3500"/>
              </a:lnSpc>
              <a:buFont typeface="Arial" panose="020B0604020202020204" pitchFamily="34" charset="0"/>
              <a:buChar char="•"/>
            </a:pPr>
            <a:r>
              <a:rPr lang="en-US" sz="2800" dirty="0">
                <a:latin typeface="+mn-lt"/>
              </a:rPr>
              <a:t>San Joaquin </a:t>
            </a:r>
            <a:r>
              <a:rPr lang="en-US" sz="2400" dirty="0">
                <a:latin typeface="+mn-lt"/>
              </a:rPr>
              <a:t>(partial)</a:t>
            </a:r>
            <a:endParaRPr lang="en-US" sz="2800" dirty="0">
              <a:latin typeface="+mn-lt"/>
            </a:endParaRPr>
          </a:p>
          <a:p>
            <a:pPr marL="457200" indent="-457200">
              <a:lnSpc>
                <a:spcPts val="3500"/>
              </a:lnSpc>
              <a:buFont typeface="Arial" panose="020B0604020202020204" pitchFamily="34" charset="0"/>
              <a:buChar char="•"/>
            </a:pPr>
            <a:r>
              <a:rPr lang="en-US" sz="2800" dirty="0">
                <a:latin typeface="+mn-lt"/>
              </a:rPr>
              <a:t>Sutter </a:t>
            </a:r>
            <a:r>
              <a:rPr lang="en-US" sz="2400" dirty="0">
                <a:latin typeface="+mn-lt"/>
              </a:rPr>
              <a:t>(full)</a:t>
            </a:r>
            <a:endParaRPr lang="en-US" sz="2800" dirty="0">
              <a:latin typeface="+mn-lt"/>
            </a:endParaRPr>
          </a:p>
          <a:p>
            <a:pPr marL="457200" indent="-457200">
              <a:lnSpc>
                <a:spcPts val="3500"/>
              </a:lnSpc>
              <a:buFont typeface="Arial" panose="020B0604020202020204" pitchFamily="34" charset="0"/>
              <a:buChar char="•"/>
            </a:pPr>
            <a:r>
              <a:rPr lang="en-US" sz="2800" dirty="0">
                <a:latin typeface="+mn-lt"/>
              </a:rPr>
              <a:t>Yuba</a:t>
            </a:r>
            <a:r>
              <a:rPr lang="en-US" sz="2800" dirty="0">
                <a:effectLst/>
                <a:latin typeface="+mn-lt"/>
              </a:rPr>
              <a:t> </a:t>
            </a:r>
            <a:r>
              <a:rPr lang="en-US" sz="2400" dirty="0">
                <a:effectLst/>
                <a:latin typeface="+mn-lt"/>
              </a:rPr>
              <a:t>(partial)</a:t>
            </a:r>
            <a:endParaRPr lang="en-US" sz="2800" dirty="0">
              <a:effectLst/>
              <a:latin typeface="+mn-lt"/>
            </a:endParaRPr>
          </a:p>
        </p:txBody>
      </p:sp>
      <p:cxnSp>
        <p:nvCxnSpPr>
          <p:cNvPr id="7" name="Straight Connector 6">
            <a:extLst>
              <a:ext uri="{FF2B5EF4-FFF2-40B4-BE49-F238E27FC236}">
                <a16:creationId xmlns:a16="http://schemas.microsoft.com/office/drawing/2014/main" id="{A7CD3F12-883C-1A9C-9D72-88938B7FA762}"/>
              </a:ext>
            </a:extLst>
          </p:cNvPr>
          <p:cNvCxnSpPr/>
          <p:nvPr/>
        </p:nvCxnSpPr>
        <p:spPr>
          <a:xfrm>
            <a:off x="2994752" y="1924034"/>
            <a:ext cx="6202496" cy="0"/>
          </a:xfrm>
          <a:prstGeom prst="line">
            <a:avLst/>
          </a:prstGeom>
        </p:spPr>
        <p:style>
          <a:lnRef idx="1">
            <a:schemeClr val="accent2"/>
          </a:lnRef>
          <a:fillRef idx="0">
            <a:schemeClr val="accent2"/>
          </a:fillRef>
          <a:effectRef idx="0">
            <a:schemeClr val="accent2"/>
          </a:effectRef>
          <a:fontRef idx="minor">
            <a:schemeClr val="tx1"/>
          </a:fontRef>
        </p:style>
      </p:cxnSp>
      <p:sp>
        <p:nvSpPr>
          <p:cNvPr id="2" name="Text Placeholder 4">
            <a:extLst>
              <a:ext uri="{FF2B5EF4-FFF2-40B4-BE49-F238E27FC236}">
                <a16:creationId xmlns:a16="http://schemas.microsoft.com/office/drawing/2014/main" id="{6C47340F-F076-5829-EF93-00341147B66B}"/>
              </a:ext>
            </a:extLst>
          </p:cNvPr>
          <p:cNvSpPr txBox="1">
            <a:spLocks/>
          </p:cNvSpPr>
          <p:nvPr/>
        </p:nvSpPr>
        <p:spPr>
          <a:xfrm>
            <a:off x="796635" y="2202843"/>
            <a:ext cx="10668000" cy="805689"/>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kumimoji="0" lang="en-US" sz="2200" b="0" i="0" u="none" strike="noStrike" kern="1200" cap="none" spc="0" normalizeH="0" baseline="0" dirty="0" smtClean="0">
                <a:ln>
                  <a:noFill/>
                </a:ln>
                <a:solidFill>
                  <a:schemeClr val="bg1"/>
                </a:solidFill>
                <a:effectLst/>
                <a:uLnTx/>
                <a:uFillTx/>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mn-lt"/>
              </a:rPr>
              <a:t>Our Sacramento Center serves the following counties…</a:t>
            </a:r>
          </a:p>
        </p:txBody>
      </p:sp>
      <p:sp>
        <p:nvSpPr>
          <p:cNvPr id="13" name="TextBox 12">
            <a:extLst>
              <a:ext uri="{FF2B5EF4-FFF2-40B4-BE49-F238E27FC236}">
                <a16:creationId xmlns:a16="http://schemas.microsoft.com/office/drawing/2014/main" id="{6854B8BC-CE0A-2E40-E2CE-99B7AA233BE2}"/>
              </a:ext>
            </a:extLst>
          </p:cNvPr>
          <p:cNvSpPr txBox="1"/>
          <p:nvPr/>
        </p:nvSpPr>
        <p:spPr>
          <a:xfrm>
            <a:off x="9301943" y="3749040"/>
            <a:ext cx="1737360" cy="1130531"/>
          </a:xfrm>
          <a:prstGeom prst="rect">
            <a:avLst/>
          </a:prstGeom>
          <a:solidFill>
            <a:srgbClr val="FFFF00"/>
          </a:solidFill>
        </p:spPr>
        <p:txBody>
          <a:bodyPr vert="horz" wrap="square" lIns="91440" tIns="45720" rIns="91440" bIns="45720" rtlCol="0">
            <a:noAutofit/>
          </a:bodyPr>
          <a:lstStyle/>
          <a:p>
            <a:pPr algn="ctr"/>
            <a:r>
              <a:rPr lang="en-US" sz="1200" dirty="0">
                <a:latin typeface="Arial" panose="020B0604020202020204" pitchFamily="34" charset="0"/>
                <a:cs typeface="Arial" panose="020B0604020202020204" pitchFamily="34" charset="0"/>
              </a:rPr>
              <a:t>CAN WE REMOVE THE PARTIAL AND FULL EXCEPTIONS? CANNOT ANALYZE ALL STATES IN TIME.</a:t>
            </a:r>
          </a:p>
        </p:txBody>
      </p:sp>
      <p:grpSp>
        <p:nvGrpSpPr>
          <p:cNvPr id="14" name="Group 13">
            <a:extLst>
              <a:ext uri="{FF2B5EF4-FFF2-40B4-BE49-F238E27FC236}">
                <a16:creationId xmlns:a16="http://schemas.microsoft.com/office/drawing/2014/main" id="{82E3E6B9-4DB0-2537-F2EC-C1EA137C6AB7}"/>
              </a:ext>
            </a:extLst>
          </p:cNvPr>
          <p:cNvGrpSpPr/>
          <p:nvPr/>
        </p:nvGrpSpPr>
        <p:grpSpPr>
          <a:xfrm>
            <a:off x="1667163" y="6025245"/>
            <a:ext cx="4758575" cy="489527"/>
            <a:chOff x="4609869" y="5567048"/>
            <a:chExt cx="4758575" cy="489527"/>
          </a:xfrm>
        </p:grpSpPr>
        <p:sp>
          <p:nvSpPr>
            <p:cNvPr id="15" name="Text Placeholder 4">
              <a:extLst>
                <a:ext uri="{FF2B5EF4-FFF2-40B4-BE49-F238E27FC236}">
                  <a16:creationId xmlns:a16="http://schemas.microsoft.com/office/drawing/2014/main" id="{8DFF373B-DE85-22DF-E965-5810512A4B43}"/>
                </a:ext>
              </a:extLst>
            </p:cNvPr>
            <p:cNvSpPr txBox="1">
              <a:spLocks/>
            </p:cNvSpPr>
            <p:nvPr/>
          </p:nvSpPr>
          <p:spPr>
            <a:xfrm>
              <a:off x="5099863" y="5605209"/>
              <a:ext cx="4268581" cy="429832"/>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kumimoji="0" lang="en-US" sz="2200" b="0" i="0" u="none" strike="noStrike" kern="1200" cap="none" spc="0" normalizeH="0" baseline="0" dirty="0" smtClean="0">
                  <a:ln>
                    <a:noFill/>
                  </a:ln>
                  <a:solidFill>
                    <a:schemeClr val="bg1"/>
                  </a:solidFill>
                  <a:effectLst/>
                  <a:uLnTx/>
                  <a:uFillTx/>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a:latin typeface="+mn-lt"/>
                  <a:hlinkClick r:id="rId2">
                    <a:extLst>
                      <a:ext uri="{A12FA001-AC4F-418D-AE19-62706E023703}">
                        <ahyp:hlinkClr xmlns:ahyp="http://schemas.microsoft.com/office/drawing/2018/hyperlinkcolor" val="tx"/>
                      </a:ext>
                    </a:extLst>
                  </a:hlinkClick>
                </a:rPr>
                <a:t>Download Service Area Zip Codes</a:t>
              </a:r>
              <a:endParaRPr lang="en-US" sz="1800" dirty="0">
                <a:latin typeface="+mn-lt"/>
              </a:endParaRPr>
            </a:p>
          </p:txBody>
        </p:sp>
        <p:pic>
          <p:nvPicPr>
            <p:cNvPr id="16" name="Picture 15" descr="A white arrow in a green circle&#10;&#10;AI-generated content may be incorrect.">
              <a:extLst>
                <a:ext uri="{FF2B5EF4-FFF2-40B4-BE49-F238E27FC236}">
                  <a16:creationId xmlns:a16="http://schemas.microsoft.com/office/drawing/2014/main" id="{59D9AE6E-6F2F-6DDF-3403-F38E5474D5B5}"/>
                </a:ext>
              </a:extLst>
            </p:cNvPr>
            <p:cNvPicPr>
              <a:picLocks noChangeAspect="1"/>
            </p:cNvPicPr>
            <p:nvPr/>
          </p:nvPicPr>
          <p:blipFill>
            <a:blip r:embed="rId3"/>
            <a:stretch>
              <a:fillRect/>
            </a:stretch>
          </p:blipFill>
          <p:spPr>
            <a:xfrm>
              <a:off x="4609869" y="5567048"/>
              <a:ext cx="489527" cy="489527"/>
            </a:xfrm>
            <a:prstGeom prst="rect">
              <a:avLst/>
            </a:prstGeom>
          </p:spPr>
        </p:pic>
      </p:grpSp>
    </p:spTree>
    <p:extLst>
      <p:ext uri="{BB962C8B-B14F-4D97-AF65-F5344CB8AC3E}">
        <p14:creationId xmlns:p14="http://schemas.microsoft.com/office/powerpoint/2010/main" val="17865968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A9C5A-E303-B127-5B01-68218506EA2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904309-1EC8-79CD-9029-6D7D55631A1B}"/>
              </a:ext>
            </a:extLst>
          </p:cNvPr>
          <p:cNvSpPr>
            <a:spLocks noGrp="1"/>
          </p:cNvSpPr>
          <p:nvPr>
            <p:ph type="sldNum" sz="quarter" idx="12"/>
          </p:nvPr>
        </p:nvSpPr>
        <p:spPr/>
        <p:txBody>
          <a:bodyPr/>
          <a:lstStyle/>
          <a:p>
            <a:fld id="{BFD8233B-A364-4042-AC16-81D836698E38}" type="slidenum">
              <a:rPr lang="en-US" smtClean="0"/>
              <a:pPr/>
              <a:t>5</a:t>
            </a:fld>
            <a:endParaRPr lang="en-US"/>
          </a:p>
        </p:txBody>
      </p:sp>
      <p:sp>
        <p:nvSpPr>
          <p:cNvPr id="4" name="Title 3">
            <a:extLst>
              <a:ext uri="{FF2B5EF4-FFF2-40B4-BE49-F238E27FC236}">
                <a16:creationId xmlns:a16="http://schemas.microsoft.com/office/drawing/2014/main" id="{24A7D6BD-464B-BD89-7A65-9D533165CA29}"/>
              </a:ext>
            </a:extLst>
          </p:cNvPr>
          <p:cNvSpPr>
            <a:spLocks noGrp="1"/>
          </p:cNvSpPr>
          <p:nvPr>
            <p:ph type="title"/>
          </p:nvPr>
        </p:nvSpPr>
        <p:spPr>
          <a:xfrm>
            <a:off x="838200" y="744811"/>
            <a:ext cx="10515600" cy="1325563"/>
          </a:xfrm>
        </p:spPr>
        <p:txBody>
          <a:bodyPr/>
          <a:lstStyle/>
          <a:p>
            <a:pPr algn="ctr"/>
            <a:r>
              <a:rPr lang="en-US" b="0" dirty="0"/>
              <a:t>Southern California</a:t>
            </a:r>
          </a:p>
        </p:txBody>
      </p:sp>
      <p:sp>
        <p:nvSpPr>
          <p:cNvPr id="5" name="Text Placeholder 4">
            <a:extLst>
              <a:ext uri="{FF2B5EF4-FFF2-40B4-BE49-F238E27FC236}">
                <a16:creationId xmlns:a16="http://schemas.microsoft.com/office/drawing/2014/main" id="{1B857089-6F9F-B981-DBE1-9206ABB9402E}"/>
              </a:ext>
            </a:extLst>
          </p:cNvPr>
          <p:cNvSpPr>
            <a:spLocks noGrp="1"/>
          </p:cNvSpPr>
          <p:nvPr>
            <p:ph type="body" sz="quarter" idx="13"/>
          </p:nvPr>
        </p:nvSpPr>
        <p:spPr>
          <a:xfrm>
            <a:off x="838200" y="3791278"/>
            <a:ext cx="3343102" cy="2521618"/>
          </a:xfrm>
        </p:spPr>
        <p:txBody>
          <a:bodyPr numCol="1"/>
          <a:lstStyle/>
          <a:p>
            <a:pPr marL="457200" indent="-457200">
              <a:lnSpc>
                <a:spcPts val="3500"/>
              </a:lnSpc>
              <a:buFont typeface="Arial" panose="020B0604020202020204" pitchFamily="34" charset="0"/>
              <a:buChar char="•"/>
            </a:pPr>
            <a:r>
              <a:rPr lang="en-US" sz="2800" dirty="0">
                <a:latin typeface="+mn-lt"/>
              </a:rPr>
              <a:t>Los Angeles</a:t>
            </a:r>
          </a:p>
          <a:p>
            <a:pPr marL="457200" indent="-457200">
              <a:lnSpc>
                <a:spcPts val="3500"/>
              </a:lnSpc>
              <a:buFont typeface="Arial" panose="020B0604020202020204" pitchFamily="34" charset="0"/>
              <a:buChar char="•"/>
            </a:pPr>
            <a:r>
              <a:rPr lang="en-US" sz="2800" dirty="0">
                <a:latin typeface="+mn-lt"/>
              </a:rPr>
              <a:t>San Bernardino</a:t>
            </a:r>
          </a:p>
          <a:p>
            <a:pPr marL="457200" indent="-457200">
              <a:lnSpc>
                <a:spcPts val="3500"/>
              </a:lnSpc>
              <a:buFont typeface="Arial" panose="020B0604020202020204" pitchFamily="34" charset="0"/>
              <a:buChar char="•"/>
            </a:pPr>
            <a:r>
              <a:rPr lang="en-US" sz="2800" dirty="0">
                <a:latin typeface="+mn-lt"/>
              </a:rPr>
              <a:t>Riverside</a:t>
            </a:r>
          </a:p>
        </p:txBody>
      </p:sp>
      <p:cxnSp>
        <p:nvCxnSpPr>
          <p:cNvPr id="7" name="Straight Connector 6">
            <a:extLst>
              <a:ext uri="{FF2B5EF4-FFF2-40B4-BE49-F238E27FC236}">
                <a16:creationId xmlns:a16="http://schemas.microsoft.com/office/drawing/2014/main" id="{F94BD0A3-FDF6-2F28-8D2A-58E563A42FC9}"/>
              </a:ext>
            </a:extLst>
          </p:cNvPr>
          <p:cNvCxnSpPr/>
          <p:nvPr/>
        </p:nvCxnSpPr>
        <p:spPr>
          <a:xfrm>
            <a:off x="2994752" y="1924034"/>
            <a:ext cx="6202496" cy="0"/>
          </a:xfrm>
          <a:prstGeom prst="line">
            <a:avLst/>
          </a:prstGeom>
        </p:spPr>
        <p:style>
          <a:lnRef idx="1">
            <a:schemeClr val="accent2"/>
          </a:lnRef>
          <a:fillRef idx="0">
            <a:schemeClr val="accent2"/>
          </a:fillRef>
          <a:effectRef idx="0">
            <a:schemeClr val="accent2"/>
          </a:effectRef>
          <a:fontRef idx="minor">
            <a:schemeClr val="tx1"/>
          </a:fontRef>
        </p:style>
      </p:cxnSp>
      <p:sp>
        <p:nvSpPr>
          <p:cNvPr id="2" name="Text Placeholder 4">
            <a:extLst>
              <a:ext uri="{FF2B5EF4-FFF2-40B4-BE49-F238E27FC236}">
                <a16:creationId xmlns:a16="http://schemas.microsoft.com/office/drawing/2014/main" id="{DE2F46D2-FDA9-9EE4-F569-FB758B1B31E5}"/>
              </a:ext>
            </a:extLst>
          </p:cNvPr>
          <p:cNvSpPr txBox="1">
            <a:spLocks/>
          </p:cNvSpPr>
          <p:nvPr/>
        </p:nvSpPr>
        <p:spPr>
          <a:xfrm>
            <a:off x="796635" y="2202843"/>
            <a:ext cx="10515600" cy="805689"/>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kumimoji="0" lang="en-US" sz="2200" b="0" i="0" u="none" strike="noStrike" kern="1200" cap="none" spc="0" normalizeH="0" baseline="0" dirty="0" smtClean="0">
                <a:ln>
                  <a:noFill/>
                </a:ln>
                <a:solidFill>
                  <a:schemeClr val="bg1"/>
                </a:solidFill>
                <a:effectLst/>
                <a:uLnTx/>
                <a:uFillTx/>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4500"/>
              </a:lnSpc>
            </a:pPr>
            <a:r>
              <a:rPr lang="en-US" sz="3200" dirty="0">
                <a:latin typeface="+mn-lt"/>
              </a:rPr>
              <a:t>Our Crenshaw (LA) and San Bernardino centers serve the following counties…</a:t>
            </a:r>
          </a:p>
        </p:txBody>
      </p:sp>
      <p:grpSp>
        <p:nvGrpSpPr>
          <p:cNvPr id="11" name="Group 10">
            <a:extLst>
              <a:ext uri="{FF2B5EF4-FFF2-40B4-BE49-F238E27FC236}">
                <a16:creationId xmlns:a16="http://schemas.microsoft.com/office/drawing/2014/main" id="{F036F9D3-C767-E954-8D43-1617F00766A5}"/>
              </a:ext>
            </a:extLst>
          </p:cNvPr>
          <p:cNvGrpSpPr/>
          <p:nvPr/>
        </p:nvGrpSpPr>
        <p:grpSpPr>
          <a:xfrm>
            <a:off x="1667163" y="6025245"/>
            <a:ext cx="4758575" cy="489527"/>
            <a:chOff x="4609869" y="5567048"/>
            <a:chExt cx="4758575" cy="489527"/>
          </a:xfrm>
        </p:grpSpPr>
        <p:sp>
          <p:nvSpPr>
            <p:cNvPr id="12" name="Text Placeholder 4">
              <a:extLst>
                <a:ext uri="{FF2B5EF4-FFF2-40B4-BE49-F238E27FC236}">
                  <a16:creationId xmlns:a16="http://schemas.microsoft.com/office/drawing/2014/main" id="{0CE214C0-C5E6-176E-4CED-035D5C4D150C}"/>
                </a:ext>
              </a:extLst>
            </p:cNvPr>
            <p:cNvSpPr txBox="1">
              <a:spLocks/>
            </p:cNvSpPr>
            <p:nvPr/>
          </p:nvSpPr>
          <p:spPr>
            <a:xfrm>
              <a:off x="5099863" y="5605209"/>
              <a:ext cx="4268581" cy="429832"/>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kumimoji="0" lang="en-US" sz="2200" b="0" i="0" u="none" strike="noStrike" kern="1200" cap="none" spc="0" normalizeH="0" baseline="0" dirty="0" smtClean="0">
                  <a:ln>
                    <a:noFill/>
                  </a:ln>
                  <a:solidFill>
                    <a:schemeClr val="bg1"/>
                  </a:solidFill>
                  <a:effectLst/>
                  <a:uLnTx/>
                  <a:uFillTx/>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a:latin typeface="+mn-lt"/>
                  <a:hlinkClick r:id="rId2">
                    <a:extLst>
                      <a:ext uri="{A12FA001-AC4F-418D-AE19-62706E023703}">
                        <ahyp:hlinkClr xmlns:ahyp="http://schemas.microsoft.com/office/drawing/2018/hyperlinkcolor" val="tx"/>
                      </a:ext>
                    </a:extLst>
                  </a:hlinkClick>
                </a:rPr>
                <a:t>Download Service Area Zip Codes</a:t>
              </a:r>
              <a:endParaRPr lang="en-US" sz="1800" dirty="0">
                <a:latin typeface="+mn-lt"/>
              </a:endParaRPr>
            </a:p>
          </p:txBody>
        </p:sp>
        <p:pic>
          <p:nvPicPr>
            <p:cNvPr id="13" name="Picture 12" descr="A white arrow in a green circle&#10;&#10;AI-generated content may be incorrect.">
              <a:extLst>
                <a:ext uri="{FF2B5EF4-FFF2-40B4-BE49-F238E27FC236}">
                  <a16:creationId xmlns:a16="http://schemas.microsoft.com/office/drawing/2014/main" id="{91590899-31C2-E804-A003-DB8402F3F7A6}"/>
                </a:ext>
              </a:extLst>
            </p:cNvPr>
            <p:cNvPicPr>
              <a:picLocks noChangeAspect="1"/>
            </p:cNvPicPr>
            <p:nvPr/>
          </p:nvPicPr>
          <p:blipFill>
            <a:blip r:embed="rId3"/>
            <a:stretch>
              <a:fillRect/>
            </a:stretch>
          </p:blipFill>
          <p:spPr>
            <a:xfrm>
              <a:off x="4609869" y="5567048"/>
              <a:ext cx="489527" cy="489527"/>
            </a:xfrm>
            <a:prstGeom prst="rect">
              <a:avLst/>
            </a:prstGeom>
          </p:spPr>
        </p:pic>
      </p:grpSp>
    </p:spTree>
    <p:extLst>
      <p:ext uri="{BB962C8B-B14F-4D97-AF65-F5344CB8AC3E}">
        <p14:creationId xmlns:p14="http://schemas.microsoft.com/office/powerpoint/2010/main" val="491968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40C1E-F08F-CED7-DD67-49AD9C96567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59F67D-B153-6DBF-164E-8662A8BCEC8E}"/>
              </a:ext>
            </a:extLst>
          </p:cNvPr>
          <p:cNvSpPr>
            <a:spLocks noGrp="1"/>
          </p:cNvSpPr>
          <p:nvPr>
            <p:ph type="sldNum" sz="quarter" idx="12"/>
          </p:nvPr>
        </p:nvSpPr>
        <p:spPr/>
        <p:txBody>
          <a:bodyPr/>
          <a:lstStyle/>
          <a:p>
            <a:fld id="{BFD8233B-A364-4042-AC16-81D836698E38}" type="slidenum">
              <a:rPr lang="en-US" smtClean="0"/>
              <a:pPr/>
              <a:t>6</a:t>
            </a:fld>
            <a:endParaRPr lang="en-US"/>
          </a:p>
        </p:txBody>
      </p:sp>
      <p:sp>
        <p:nvSpPr>
          <p:cNvPr id="4" name="Title 3">
            <a:extLst>
              <a:ext uri="{FF2B5EF4-FFF2-40B4-BE49-F238E27FC236}">
                <a16:creationId xmlns:a16="http://schemas.microsoft.com/office/drawing/2014/main" id="{33483440-EC17-E8B6-319D-3FD363B808B8}"/>
              </a:ext>
            </a:extLst>
          </p:cNvPr>
          <p:cNvSpPr>
            <a:spLocks noGrp="1"/>
          </p:cNvSpPr>
          <p:nvPr>
            <p:ph type="title"/>
          </p:nvPr>
        </p:nvSpPr>
        <p:spPr>
          <a:xfrm>
            <a:off x="838200" y="744811"/>
            <a:ext cx="10515600" cy="1325563"/>
          </a:xfrm>
        </p:spPr>
        <p:txBody>
          <a:bodyPr/>
          <a:lstStyle/>
          <a:p>
            <a:pPr algn="ctr"/>
            <a:r>
              <a:rPr lang="en-US" b="0" dirty="0"/>
              <a:t>Colorado</a:t>
            </a:r>
          </a:p>
        </p:txBody>
      </p:sp>
      <p:sp>
        <p:nvSpPr>
          <p:cNvPr id="5" name="Text Placeholder 4">
            <a:extLst>
              <a:ext uri="{FF2B5EF4-FFF2-40B4-BE49-F238E27FC236}">
                <a16:creationId xmlns:a16="http://schemas.microsoft.com/office/drawing/2014/main" id="{A8E29705-663D-76DA-680F-4F5833BB0668}"/>
              </a:ext>
            </a:extLst>
          </p:cNvPr>
          <p:cNvSpPr>
            <a:spLocks noGrp="1"/>
          </p:cNvSpPr>
          <p:nvPr>
            <p:ph type="body" sz="quarter" idx="13"/>
          </p:nvPr>
        </p:nvSpPr>
        <p:spPr>
          <a:xfrm>
            <a:off x="838199" y="3172663"/>
            <a:ext cx="8122921" cy="2322050"/>
          </a:xfrm>
        </p:spPr>
        <p:txBody>
          <a:bodyPr numCol="2"/>
          <a:lstStyle/>
          <a:p>
            <a:pPr marL="457200" indent="-457200">
              <a:lnSpc>
                <a:spcPts val="3500"/>
              </a:lnSpc>
              <a:buFont typeface="Arial" panose="020B0604020202020204" pitchFamily="34" charset="0"/>
              <a:buChar char="•"/>
            </a:pPr>
            <a:r>
              <a:rPr lang="en-US" sz="2800" dirty="0">
                <a:latin typeface="+mn-lt"/>
              </a:rPr>
              <a:t>Adams</a:t>
            </a:r>
          </a:p>
          <a:p>
            <a:pPr marL="457200" indent="-457200">
              <a:lnSpc>
                <a:spcPts val="3500"/>
              </a:lnSpc>
              <a:buFont typeface="Arial" panose="020B0604020202020204" pitchFamily="34" charset="0"/>
              <a:buChar char="•"/>
            </a:pPr>
            <a:r>
              <a:rPr lang="en-US" sz="2800" dirty="0">
                <a:effectLst/>
                <a:latin typeface="+mn-lt"/>
              </a:rPr>
              <a:t>Arapahoe</a:t>
            </a:r>
          </a:p>
          <a:p>
            <a:pPr marL="457200" indent="-457200">
              <a:lnSpc>
                <a:spcPts val="3500"/>
              </a:lnSpc>
              <a:buFont typeface="Arial" panose="020B0604020202020204" pitchFamily="34" charset="0"/>
              <a:buChar char="•"/>
            </a:pPr>
            <a:r>
              <a:rPr lang="en-US" sz="2800" dirty="0">
                <a:latin typeface="+mn-lt"/>
              </a:rPr>
              <a:t>Broomfield</a:t>
            </a:r>
            <a:endParaRPr lang="en-US" sz="2800" dirty="0">
              <a:effectLst/>
              <a:latin typeface="+mn-lt"/>
            </a:endParaRPr>
          </a:p>
          <a:p>
            <a:pPr marL="457200" indent="-457200">
              <a:lnSpc>
                <a:spcPts val="3500"/>
              </a:lnSpc>
              <a:buFont typeface="Arial" panose="020B0604020202020204" pitchFamily="34" charset="0"/>
              <a:buChar char="•"/>
            </a:pPr>
            <a:r>
              <a:rPr lang="en-US" sz="2800" dirty="0">
                <a:latin typeface="+mn-lt"/>
              </a:rPr>
              <a:t>Denver</a:t>
            </a:r>
          </a:p>
          <a:p>
            <a:pPr marL="457200" indent="-457200">
              <a:lnSpc>
                <a:spcPts val="3500"/>
              </a:lnSpc>
              <a:buFont typeface="Arial" panose="020B0604020202020204" pitchFamily="34" charset="0"/>
              <a:buChar char="•"/>
            </a:pPr>
            <a:r>
              <a:rPr lang="en-US" sz="2800" dirty="0">
                <a:latin typeface="+mn-lt"/>
              </a:rPr>
              <a:t>Jefferson</a:t>
            </a:r>
          </a:p>
          <a:p>
            <a:pPr marL="457200" indent="-457200">
              <a:lnSpc>
                <a:spcPts val="3500"/>
              </a:lnSpc>
              <a:buFont typeface="Arial" panose="020B0604020202020204" pitchFamily="34" charset="0"/>
              <a:buChar char="•"/>
            </a:pPr>
            <a:r>
              <a:rPr lang="en-US" sz="2800" dirty="0">
                <a:latin typeface="+mn-lt"/>
              </a:rPr>
              <a:t>Larimer</a:t>
            </a:r>
          </a:p>
          <a:p>
            <a:pPr marL="457200" indent="-457200">
              <a:lnSpc>
                <a:spcPts val="3500"/>
              </a:lnSpc>
              <a:buFont typeface="Arial" panose="020B0604020202020204" pitchFamily="34" charset="0"/>
              <a:buChar char="•"/>
            </a:pPr>
            <a:r>
              <a:rPr lang="en-US" sz="2800" dirty="0">
                <a:latin typeface="+mn-lt"/>
              </a:rPr>
              <a:t>Pueblo</a:t>
            </a:r>
          </a:p>
          <a:p>
            <a:pPr marL="457200" indent="-457200">
              <a:lnSpc>
                <a:spcPts val="3500"/>
              </a:lnSpc>
              <a:buFont typeface="Arial" panose="020B0604020202020204" pitchFamily="34" charset="0"/>
              <a:buChar char="•"/>
            </a:pPr>
            <a:r>
              <a:rPr lang="en-US" sz="2800" dirty="0">
                <a:latin typeface="+mn-lt"/>
              </a:rPr>
              <a:t>Weld</a:t>
            </a:r>
          </a:p>
        </p:txBody>
      </p:sp>
      <p:cxnSp>
        <p:nvCxnSpPr>
          <p:cNvPr id="7" name="Straight Connector 6">
            <a:extLst>
              <a:ext uri="{FF2B5EF4-FFF2-40B4-BE49-F238E27FC236}">
                <a16:creationId xmlns:a16="http://schemas.microsoft.com/office/drawing/2014/main" id="{C867B91F-0835-E4A4-35F4-20581ADCC741}"/>
              </a:ext>
            </a:extLst>
          </p:cNvPr>
          <p:cNvCxnSpPr/>
          <p:nvPr/>
        </p:nvCxnSpPr>
        <p:spPr>
          <a:xfrm>
            <a:off x="2994752" y="1924034"/>
            <a:ext cx="6202496" cy="0"/>
          </a:xfrm>
          <a:prstGeom prst="line">
            <a:avLst/>
          </a:prstGeom>
        </p:spPr>
        <p:style>
          <a:lnRef idx="1">
            <a:schemeClr val="accent2"/>
          </a:lnRef>
          <a:fillRef idx="0">
            <a:schemeClr val="accent2"/>
          </a:fillRef>
          <a:effectRef idx="0">
            <a:schemeClr val="accent2"/>
          </a:effectRef>
          <a:fontRef idx="minor">
            <a:schemeClr val="tx1"/>
          </a:fontRef>
        </p:style>
      </p:cxnSp>
      <p:sp>
        <p:nvSpPr>
          <p:cNvPr id="2" name="Text Placeholder 4">
            <a:extLst>
              <a:ext uri="{FF2B5EF4-FFF2-40B4-BE49-F238E27FC236}">
                <a16:creationId xmlns:a16="http://schemas.microsoft.com/office/drawing/2014/main" id="{5073E52D-E1FB-7AE8-AB50-506BA9DB2476}"/>
              </a:ext>
            </a:extLst>
          </p:cNvPr>
          <p:cNvSpPr txBox="1">
            <a:spLocks/>
          </p:cNvSpPr>
          <p:nvPr/>
        </p:nvSpPr>
        <p:spPr>
          <a:xfrm>
            <a:off x="796635" y="2202843"/>
            <a:ext cx="10668000" cy="805689"/>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kumimoji="0" lang="en-US" sz="2200" b="0" i="0" u="none" strike="noStrike" kern="1200" cap="none" spc="0" normalizeH="0" baseline="0" dirty="0" smtClean="0">
                <a:ln>
                  <a:noFill/>
                </a:ln>
                <a:solidFill>
                  <a:schemeClr val="bg1"/>
                </a:solidFill>
                <a:effectLst/>
                <a:uLnTx/>
                <a:uFillTx/>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mn-lt"/>
              </a:rPr>
              <a:t>We have six centers that serve the following counties…</a:t>
            </a:r>
          </a:p>
        </p:txBody>
      </p:sp>
      <p:grpSp>
        <p:nvGrpSpPr>
          <p:cNvPr id="6" name="Group 5">
            <a:extLst>
              <a:ext uri="{FF2B5EF4-FFF2-40B4-BE49-F238E27FC236}">
                <a16:creationId xmlns:a16="http://schemas.microsoft.com/office/drawing/2014/main" id="{43378017-944F-D7CE-200A-CDC58CD052A8}"/>
              </a:ext>
            </a:extLst>
          </p:cNvPr>
          <p:cNvGrpSpPr/>
          <p:nvPr/>
        </p:nvGrpSpPr>
        <p:grpSpPr>
          <a:xfrm>
            <a:off x="1667163" y="6025245"/>
            <a:ext cx="4758575" cy="489527"/>
            <a:chOff x="4609869" y="5567048"/>
            <a:chExt cx="4758575" cy="489527"/>
          </a:xfrm>
        </p:grpSpPr>
        <p:sp>
          <p:nvSpPr>
            <p:cNvPr id="8" name="Text Placeholder 4">
              <a:extLst>
                <a:ext uri="{FF2B5EF4-FFF2-40B4-BE49-F238E27FC236}">
                  <a16:creationId xmlns:a16="http://schemas.microsoft.com/office/drawing/2014/main" id="{60F58B42-C382-B36E-EC31-BAF1339FEF2B}"/>
                </a:ext>
              </a:extLst>
            </p:cNvPr>
            <p:cNvSpPr txBox="1">
              <a:spLocks/>
            </p:cNvSpPr>
            <p:nvPr/>
          </p:nvSpPr>
          <p:spPr>
            <a:xfrm>
              <a:off x="5099863" y="5605209"/>
              <a:ext cx="4268581" cy="429832"/>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kumimoji="0" lang="en-US" sz="2200" b="0" i="0" u="none" strike="noStrike" kern="1200" cap="none" spc="0" normalizeH="0" baseline="0" dirty="0" smtClean="0">
                  <a:ln>
                    <a:noFill/>
                  </a:ln>
                  <a:solidFill>
                    <a:schemeClr val="bg1"/>
                  </a:solidFill>
                  <a:effectLst/>
                  <a:uLnTx/>
                  <a:uFillTx/>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a:latin typeface="+mn-lt"/>
                  <a:hlinkClick r:id="rId2">
                    <a:extLst>
                      <a:ext uri="{A12FA001-AC4F-418D-AE19-62706E023703}">
                        <ahyp:hlinkClr xmlns:ahyp="http://schemas.microsoft.com/office/drawing/2018/hyperlinkcolor" val="tx"/>
                      </a:ext>
                    </a:extLst>
                  </a:hlinkClick>
                </a:rPr>
                <a:t>Download Service Area Zip Codes</a:t>
              </a:r>
              <a:endParaRPr lang="en-US" sz="1800" dirty="0">
                <a:latin typeface="+mn-lt"/>
              </a:endParaRPr>
            </a:p>
          </p:txBody>
        </p:sp>
        <p:pic>
          <p:nvPicPr>
            <p:cNvPr id="9" name="Picture 8" descr="A white arrow in a green circle&#10;&#10;AI-generated content may be incorrect.">
              <a:extLst>
                <a:ext uri="{FF2B5EF4-FFF2-40B4-BE49-F238E27FC236}">
                  <a16:creationId xmlns:a16="http://schemas.microsoft.com/office/drawing/2014/main" id="{942C636D-46CE-7388-4FB0-3B8419E7C401}"/>
                </a:ext>
              </a:extLst>
            </p:cNvPr>
            <p:cNvPicPr>
              <a:picLocks noChangeAspect="1"/>
            </p:cNvPicPr>
            <p:nvPr/>
          </p:nvPicPr>
          <p:blipFill>
            <a:blip r:embed="rId3"/>
            <a:stretch>
              <a:fillRect/>
            </a:stretch>
          </p:blipFill>
          <p:spPr>
            <a:xfrm>
              <a:off x="4609869" y="5567048"/>
              <a:ext cx="489527" cy="489527"/>
            </a:xfrm>
            <a:prstGeom prst="rect">
              <a:avLst/>
            </a:prstGeom>
          </p:spPr>
        </p:pic>
      </p:grpSp>
    </p:spTree>
    <p:extLst>
      <p:ext uri="{BB962C8B-B14F-4D97-AF65-F5344CB8AC3E}">
        <p14:creationId xmlns:p14="http://schemas.microsoft.com/office/powerpoint/2010/main" val="9292509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D228F-ED3A-997B-94DA-0056157E1C3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160082-3D03-304D-53A9-C3C94D101096}"/>
              </a:ext>
            </a:extLst>
          </p:cNvPr>
          <p:cNvSpPr>
            <a:spLocks noGrp="1"/>
          </p:cNvSpPr>
          <p:nvPr>
            <p:ph type="sldNum" sz="quarter" idx="12"/>
          </p:nvPr>
        </p:nvSpPr>
        <p:spPr/>
        <p:txBody>
          <a:bodyPr/>
          <a:lstStyle/>
          <a:p>
            <a:fld id="{BFD8233B-A364-4042-AC16-81D836698E38}" type="slidenum">
              <a:rPr lang="en-US" smtClean="0"/>
              <a:pPr/>
              <a:t>7</a:t>
            </a:fld>
            <a:endParaRPr lang="en-US"/>
          </a:p>
        </p:txBody>
      </p:sp>
      <p:sp>
        <p:nvSpPr>
          <p:cNvPr id="4" name="Title 3">
            <a:extLst>
              <a:ext uri="{FF2B5EF4-FFF2-40B4-BE49-F238E27FC236}">
                <a16:creationId xmlns:a16="http://schemas.microsoft.com/office/drawing/2014/main" id="{C50CA86D-0D8C-6D67-818B-57C528DDED82}"/>
              </a:ext>
            </a:extLst>
          </p:cNvPr>
          <p:cNvSpPr>
            <a:spLocks noGrp="1"/>
          </p:cNvSpPr>
          <p:nvPr>
            <p:ph type="title"/>
          </p:nvPr>
        </p:nvSpPr>
        <p:spPr>
          <a:xfrm>
            <a:off x="838200" y="744811"/>
            <a:ext cx="10515600" cy="1325563"/>
          </a:xfrm>
        </p:spPr>
        <p:txBody>
          <a:bodyPr/>
          <a:lstStyle/>
          <a:p>
            <a:pPr algn="ctr"/>
            <a:r>
              <a:rPr lang="en-US" b="0" dirty="0"/>
              <a:t>New Mexico</a:t>
            </a:r>
          </a:p>
        </p:txBody>
      </p:sp>
      <p:sp>
        <p:nvSpPr>
          <p:cNvPr id="5" name="Text Placeholder 4">
            <a:extLst>
              <a:ext uri="{FF2B5EF4-FFF2-40B4-BE49-F238E27FC236}">
                <a16:creationId xmlns:a16="http://schemas.microsoft.com/office/drawing/2014/main" id="{8E470517-400F-801E-DC26-691B6F3B09E3}"/>
              </a:ext>
            </a:extLst>
          </p:cNvPr>
          <p:cNvSpPr>
            <a:spLocks noGrp="1"/>
          </p:cNvSpPr>
          <p:nvPr>
            <p:ph type="body" sz="quarter" idx="13"/>
          </p:nvPr>
        </p:nvSpPr>
        <p:spPr>
          <a:xfrm>
            <a:off x="838200" y="3172663"/>
            <a:ext cx="4847706" cy="2297112"/>
          </a:xfrm>
        </p:spPr>
        <p:txBody>
          <a:bodyPr numCol="2"/>
          <a:lstStyle/>
          <a:p>
            <a:pPr marL="457200" indent="-457200">
              <a:lnSpc>
                <a:spcPts val="3500"/>
              </a:lnSpc>
              <a:buFont typeface="Arial" panose="020B0604020202020204" pitchFamily="34" charset="0"/>
              <a:buChar char="•"/>
            </a:pPr>
            <a:r>
              <a:rPr lang="en-US" sz="2800" dirty="0">
                <a:latin typeface="+mn-lt"/>
              </a:rPr>
              <a:t>Bernalillo</a:t>
            </a:r>
          </a:p>
          <a:p>
            <a:pPr marL="457200" indent="-457200">
              <a:lnSpc>
                <a:spcPts val="3500"/>
              </a:lnSpc>
              <a:buFont typeface="Arial" panose="020B0604020202020204" pitchFamily="34" charset="0"/>
              <a:buChar char="•"/>
            </a:pPr>
            <a:r>
              <a:rPr lang="en-US" sz="2800" dirty="0">
                <a:effectLst/>
                <a:latin typeface="+mn-lt"/>
              </a:rPr>
              <a:t>Sandoval</a:t>
            </a:r>
          </a:p>
          <a:p>
            <a:pPr marL="457200" indent="-457200">
              <a:lnSpc>
                <a:spcPts val="3500"/>
              </a:lnSpc>
              <a:buFont typeface="Arial" panose="020B0604020202020204" pitchFamily="34" charset="0"/>
              <a:buChar char="•"/>
            </a:pPr>
            <a:r>
              <a:rPr lang="en-US" sz="2800" dirty="0">
                <a:latin typeface="+mn-lt"/>
              </a:rPr>
              <a:t>Valencia</a:t>
            </a:r>
            <a:endParaRPr lang="en-US" sz="2800" dirty="0">
              <a:effectLst/>
              <a:latin typeface="+mn-lt"/>
            </a:endParaRPr>
          </a:p>
        </p:txBody>
      </p:sp>
      <p:cxnSp>
        <p:nvCxnSpPr>
          <p:cNvPr id="7" name="Straight Connector 6">
            <a:extLst>
              <a:ext uri="{FF2B5EF4-FFF2-40B4-BE49-F238E27FC236}">
                <a16:creationId xmlns:a16="http://schemas.microsoft.com/office/drawing/2014/main" id="{E3E9E5B1-971D-229D-3FE6-7339B8AE71D6}"/>
              </a:ext>
            </a:extLst>
          </p:cNvPr>
          <p:cNvCxnSpPr/>
          <p:nvPr/>
        </p:nvCxnSpPr>
        <p:spPr>
          <a:xfrm>
            <a:off x="2994752" y="1924034"/>
            <a:ext cx="6202496" cy="0"/>
          </a:xfrm>
          <a:prstGeom prst="line">
            <a:avLst/>
          </a:prstGeom>
        </p:spPr>
        <p:style>
          <a:lnRef idx="1">
            <a:schemeClr val="accent2"/>
          </a:lnRef>
          <a:fillRef idx="0">
            <a:schemeClr val="accent2"/>
          </a:fillRef>
          <a:effectRef idx="0">
            <a:schemeClr val="accent2"/>
          </a:effectRef>
          <a:fontRef idx="minor">
            <a:schemeClr val="tx1"/>
          </a:fontRef>
        </p:style>
      </p:cxnSp>
      <p:sp>
        <p:nvSpPr>
          <p:cNvPr id="2" name="Text Placeholder 4">
            <a:extLst>
              <a:ext uri="{FF2B5EF4-FFF2-40B4-BE49-F238E27FC236}">
                <a16:creationId xmlns:a16="http://schemas.microsoft.com/office/drawing/2014/main" id="{DB0F1023-97F3-85D1-F413-E25B61C3A339}"/>
              </a:ext>
            </a:extLst>
          </p:cNvPr>
          <p:cNvSpPr txBox="1">
            <a:spLocks/>
          </p:cNvSpPr>
          <p:nvPr/>
        </p:nvSpPr>
        <p:spPr>
          <a:xfrm>
            <a:off x="796635" y="2202843"/>
            <a:ext cx="10668000" cy="805689"/>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kumimoji="0" lang="en-US" sz="2200" b="0" i="0" u="none" strike="noStrike" kern="1200" cap="none" spc="0" normalizeH="0" baseline="0" dirty="0" smtClean="0">
                <a:ln>
                  <a:noFill/>
                </a:ln>
                <a:solidFill>
                  <a:schemeClr val="bg1"/>
                </a:solidFill>
                <a:effectLst/>
                <a:uLnTx/>
                <a:uFillTx/>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mn-lt"/>
              </a:rPr>
              <a:t>Our Albuquerque Center serves the following counties…</a:t>
            </a:r>
          </a:p>
        </p:txBody>
      </p:sp>
      <p:grpSp>
        <p:nvGrpSpPr>
          <p:cNvPr id="6" name="Group 5">
            <a:extLst>
              <a:ext uri="{FF2B5EF4-FFF2-40B4-BE49-F238E27FC236}">
                <a16:creationId xmlns:a16="http://schemas.microsoft.com/office/drawing/2014/main" id="{80B577B9-5513-E97A-D4A0-F3AD87CB5E7B}"/>
              </a:ext>
            </a:extLst>
          </p:cNvPr>
          <p:cNvGrpSpPr/>
          <p:nvPr/>
        </p:nvGrpSpPr>
        <p:grpSpPr>
          <a:xfrm>
            <a:off x="1667163" y="6025245"/>
            <a:ext cx="4758575" cy="489527"/>
            <a:chOff x="4609869" y="5567048"/>
            <a:chExt cx="4758575" cy="489527"/>
          </a:xfrm>
        </p:grpSpPr>
        <p:sp>
          <p:nvSpPr>
            <p:cNvPr id="8" name="Text Placeholder 4">
              <a:extLst>
                <a:ext uri="{FF2B5EF4-FFF2-40B4-BE49-F238E27FC236}">
                  <a16:creationId xmlns:a16="http://schemas.microsoft.com/office/drawing/2014/main" id="{73159F41-7880-A0CB-63C1-C1C2C7D01AB9}"/>
                </a:ext>
              </a:extLst>
            </p:cNvPr>
            <p:cNvSpPr txBox="1">
              <a:spLocks/>
            </p:cNvSpPr>
            <p:nvPr/>
          </p:nvSpPr>
          <p:spPr>
            <a:xfrm>
              <a:off x="5099863" y="5605209"/>
              <a:ext cx="4268581" cy="429832"/>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kumimoji="0" lang="en-US" sz="2200" b="0" i="0" u="none" strike="noStrike" kern="1200" cap="none" spc="0" normalizeH="0" baseline="0" dirty="0" smtClean="0">
                  <a:ln>
                    <a:noFill/>
                  </a:ln>
                  <a:solidFill>
                    <a:schemeClr val="bg1"/>
                  </a:solidFill>
                  <a:effectLst/>
                  <a:uLnTx/>
                  <a:uFillTx/>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a:latin typeface="+mn-lt"/>
                  <a:hlinkClick r:id="rId2">
                    <a:extLst>
                      <a:ext uri="{A12FA001-AC4F-418D-AE19-62706E023703}">
                        <ahyp:hlinkClr xmlns:ahyp="http://schemas.microsoft.com/office/drawing/2018/hyperlinkcolor" val="tx"/>
                      </a:ext>
                    </a:extLst>
                  </a:hlinkClick>
                </a:rPr>
                <a:t>Download Service Area Zip Codes</a:t>
              </a:r>
              <a:endParaRPr lang="en-US" sz="1800" dirty="0">
                <a:latin typeface="+mn-lt"/>
              </a:endParaRPr>
            </a:p>
          </p:txBody>
        </p:sp>
        <p:pic>
          <p:nvPicPr>
            <p:cNvPr id="9" name="Picture 8" descr="A white arrow in a green circle&#10;&#10;AI-generated content may be incorrect.">
              <a:extLst>
                <a:ext uri="{FF2B5EF4-FFF2-40B4-BE49-F238E27FC236}">
                  <a16:creationId xmlns:a16="http://schemas.microsoft.com/office/drawing/2014/main" id="{7F748CD4-53C9-359C-1898-1EE0128AA830}"/>
                </a:ext>
              </a:extLst>
            </p:cNvPr>
            <p:cNvPicPr>
              <a:picLocks noChangeAspect="1"/>
            </p:cNvPicPr>
            <p:nvPr/>
          </p:nvPicPr>
          <p:blipFill>
            <a:blip r:embed="rId3"/>
            <a:stretch>
              <a:fillRect/>
            </a:stretch>
          </p:blipFill>
          <p:spPr>
            <a:xfrm>
              <a:off x="4609869" y="5567048"/>
              <a:ext cx="489527" cy="489527"/>
            </a:xfrm>
            <a:prstGeom prst="rect">
              <a:avLst/>
            </a:prstGeom>
          </p:spPr>
        </p:pic>
      </p:grpSp>
    </p:spTree>
    <p:extLst>
      <p:ext uri="{BB962C8B-B14F-4D97-AF65-F5344CB8AC3E}">
        <p14:creationId xmlns:p14="http://schemas.microsoft.com/office/powerpoint/2010/main" val="36706569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084EE-F64B-4153-3474-B4C4F5A68C1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043ECC-08C2-A58C-139A-9A2312C89BBF}"/>
              </a:ext>
            </a:extLst>
          </p:cNvPr>
          <p:cNvSpPr>
            <a:spLocks noGrp="1"/>
          </p:cNvSpPr>
          <p:nvPr>
            <p:ph type="sldNum" sz="quarter" idx="12"/>
          </p:nvPr>
        </p:nvSpPr>
        <p:spPr/>
        <p:txBody>
          <a:bodyPr/>
          <a:lstStyle/>
          <a:p>
            <a:fld id="{BFD8233B-A364-4042-AC16-81D836698E38}" type="slidenum">
              <a:rPr lang="en-US" smtClean="0"/>
              <a:pPr/>
              <a:t>8</a:t>
            </a:fld>
            <a:endParaRPr lang="en-US"/>
          </a:p>
        </p:txBody>
      </p:sp>
      <p:sp>
        <p:nvSpPr>
          <p:cNvPr id="4" name="Title 3">
            <a:extLst>
              <a:ext uri="{FF2B5EF4-FFF2-40B4-BE49-F238E27FC236}">
                <a16:creationId xmlns:a16="http://schemas.microsoft.com/office/drawing/2014/main" id="{E4D15C25-CC44-DC4B-C677-55A95538B096}"/>
              </a:ext>
            </a:extLst>
          </p:cNvPr>
          <p:cNvSpPr>
            <a:spLocks noGrp="1"/>
          </p:cNvSpPr>
          <p:nvPr>
            <p:ph type="title"/>
          </p:nvPr>
        </p:nvSpPr>
        <p:spPr>
          <a:xfrm>
            <a:off x="838200" y="744811"/>
            <a:ext cx="10515600" cy="1325563"/>
          </a:xfrm>
        </p:spPr>
        <p:txBody>
          <a:bodyPr/>
          <a:lstStyle/>
          <a:p>
            <a:pPr algn="ctr"/>
            <a:r>
              <a:rPr lang="en-US" b="0" dirty="0"/>
              <a:t>Florida</a:t>
            </a:r>
          </a:p>
        </p:txBody>
      </p:sp>
      <p:cxnSp>
        <p:nvCxnSpPr>
          <p:cNvPr id="7" name="Straight Connector 6">
            <a:extLst>
              <a:ext uri="{FF2B5EF4-FFF2-40B4-BE49-F238E27FC236}">
                <a16:creationId xmlns:a16="http://schemas.microsoft.com/office/drawing/2014/main" id="{20AD6C8D-C352-DAC9-B047-C92FD5A17B76}"/>
              </a:ext>
            </a:extLst>
          </p:cNvPr>
          <p:cNvCxnSpPr/>
          <p:nvPr/>
        </p:nvCxnSpPr>
        <p:spPr>
          <a:xfrm>
            <a:off x="2994752" y="1924034"/>
            <a:ext cx="6202496" cy="0"/>
          </a:xfrm>
          <a:prstGeom prst="line">
            <a:avLst/>
          </a:prstGeom>
        </p:spPr>
        <p:style>
          <a:lnRef idx="1">
            <a:schemeClr val="accent2"/>
          </a:lnRef>
          <a:fillRef idx="0">
            <a:schemeClr val="accent2"/>
          </a:fillRef>
          <a:effectRef idx="0">
            <a:schemeClr val="accent2"/>
          </a:effectRef>
          <a:fontRef idx="minor">
            <a:schemeClr val="tx1"/>
          </a:fontRef>
        </p:style>
      </p:cxnSp>
      <p:sp>
        <p:nvSpPr>
          <p:cNvPr id="2" name="Text Placeholder 4">
            <a:extLst>
              <a:ext uri="{FF2B5EF4-FFF2-40B4-BE49-F238E27FC236}">
                <a16:creationId xmlns:a16="http://schemas.microsoft.com/office/drawing/2014/main" id="{6E26D038-1434-1DAA-B27B-38F19900019E}"/>
              </a:ext>
            </a:extLst>
          </p:cNvPr>
          <p:cNvSpPr txBox="1">
            <a:spLocks/>
          </p:cNvSpPr>
          <p:nvPr/>
        </p:nvSpPr>
        <p:spPr>
          <a:xfrm>
            <a:off x="796635" y="2202843"/>
            <a:ext cx="10668000" cy="805689"/>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kumimoji="0" lang="en-US" sz="2200" b="0" i="0" u="none" strike="noStrike" kern="1200" cap="none" spc="0" normalizeH="0" baseline="0" dirty="0" smtClean="0">
                <a:ln>
                  <a:noFill/>
                </a:ln>
                <a:solidFill>
                  <a:schemeClr val="bg1"/>
                </a:solidFill>
                <a:effectLst/>
                <a:uLnTx/>
                <a:uFillTx/>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4500"/>
              </a:lnSpc>
            </a:pPr>
            <a:r>
              <a:rPr lang="en-US" sz="3200" dirty="0">
                <a:latin typeface="+mn-lt"/>
              </a:rPr>
              <a:t>Our Orlando and Tampa centers serve the following counties…</a:t>
            </a:r>
          </a:p>
        </p:txBody>
      </p:sp>
      <p:sp>
        <p:nvSpPr>
          <p:cNvPr id="14" name="Text Placeholder 4">
            <a:extLst>
              <a:ext uri="{FF2B5EF4-FFF2-40B4-BE49-F238E27FC236}">
                <a16:creationId xmlns:a16="http://schemas.microsoft.com/office/drawing/2014/main" id="{6A9193BA-8485-2C82-B225-D51F3CC34A66}"/>
              </a:ext>
            </a:extLst>
          </p:cNvPr>
          <p:cNvSpPr>
            <a:spLocks noGrp="1"/>
          </p:cNvSpPr>
          <p:nvPr>
            <p:ph type="body" sz="quarter" idx="13"/>
          </p:nvPr>
        </p:nvSpPr>
        <p:spPr>
          <a:xfrm>
            <a:off x="838200" y="3505167"/>
            <a:ext cx="7125394" cy="2234031"/>
          </a:xfrm>
        </p:spPr>
        <p:txBody>
          <a:bodyPr numCol="2"/>
          <a:lstStyle/>
          <a:p>
            <a:pPr marL="457200" indent="-457200">
              <a:lnSpc>
                <a:spcPts val="3000"/>
              </a:lnSpc>
              <a:buFont typeface="Arial" panose="020B0604020202020204" pitchFamily="34" charset="0"/>
              <a:buChar char="•"/>
            </a:pPr>
            <a:r>
              <a:rPr lang="en-US" sz="2800" dirty="0">
                <a:latin typeface="+mn-lt"/>
              </a:rPr>
              <a:t>Pasco</a:t>
            </a:r>
          </a:p>
          <a:p>
            <a:pPr marL="457200" indent="-457200">
              <a:lnSpc>
                <a:spcPts val="3000"/>
              </a:lnSpc>
              <a:buFont typeface="Arial" panose="020B0604020202020204" pitchFamily="34" charset="0"/>
              <a:buChar char="•"/>
            </a:pPr>
            <a:r>
              <a:rPr lang="en-US" sz="2800" dirty="0">
                <a:latin typeface="+mn-lt"/>
              </a:rPr>
              <a:t>Hernando</a:t>
            </a:r>
            <a:endParaRPr lang="en-US" sz="2400" dirty="0">
              <a:latin typeface="+mn-lt"/>
            </a:endParaRPr>
          </a:p>
          <a:p>
            <a:pPr marL="457200" indent="-457200">
              <a:lnSpc>
                <a:spcPts val="3000"/>
              </a:lnSpc>
              <a:buFont typeface="Arial" panose="020B0604020202020204" pitchFamily="34" charset="0"/>
              <a:buChar char="•"/>
            </a:pPr>
            <a:r>
              <a:rPr lang="en-US" sz="2800" dirty="0">
                <a:latin typeface="+mn-lt"/>
              </a:rPr>
              <a:t>Hillsborough</a:t>
            </a:r>
          </a:p>
          <a:p>
            <a:pPr marL="457200" indent="-457200">
              <a:lnSpc>
                <a:spcPts val="3000"/>
              </a:lnSpc>
              <a:buFont typeface="Arial" panose="020B0604020202020204" pitchFamily="34" charset="0"/>
              <a:buChar char="•"/>
            </a:pPr>
            <a:r>
              <a:rPr lang="en-US" sz="2800" dirty="0">
                <a:latin typeface="+mn-lt"/>
              </a:rPr>
              <a:t>Lake</a:t>
            </a:r>
          </a:p>
          <a:p>
            <a:pPr marL="457200" indent="-457200">
              <a:lnSpc>
                <a:spcPts val="3000"/>
              </a:lnSpc>
              <a:buFont typeface="Arial" panose="020B0604020202020204" pitchFamily="34" charset="0"/>
              <a:buChar char="•"/>
            </a:pPr>
            <a:r>
              <a:rPr lang="en-US" sz="2800" dirty="0">
                <a:latin typeface="+mn-lt"/>
              </a:rPr>
              <a:t>Orange</a:t>
            </a:r>
          </a:p>
          <a:p>
            <a:pPr marL="457200" indent="-457200">
              <a:lnSpc>
                <a:spcPts val="3000"/>
              </a:lnSpc>
              <a:buFont typeface="Arial" panose="020B0604020202020204" pitchFamily="34" charset="0"/>
              <a:buChar char="•"/>
            </a:pPr>
            <a:r>
              <a:rPr lang="en-US" sz="2800" dirty="0">
                <a:latin typeface="+mn-lt"/>
              </a:rPr>
              <a:t>Osceola</a:t>
            </a:r>
          </a:p>
          <a:p>
            <a:pPr marL="457200" indent="-457200">
              <a:lnSpc>
                <a:spcPts val="3000"/>
              </a:lnSpc>
              <a:buFont typeface="Arial" panose="020B0604020202020204" pitchFamily="34" charset="0"/>
              <a:buChar char="•"/>
            </a:pPr>
            <a:r>
              <a:rPr lang="en-US" sz="2800" dirty="0">
                <a:effectLst/>
                <a:latin typeface="+mn-lt"/>
              </a:rPr>
              <a:t>Santa Rosa</a:t>
            </a:r>
          </a:p>
          <a:p>
            <a:pPr marL="457200" indent="-457200">
              <a:lnSpc>
                <a:spcPts val="3000"/>
              </a:lnSpc>
              <a:buFont typeface="Arial" panose="020B0604020202020204" pitchFamily="34" charset="0"/>
              <a:buChar char="•"/>
            </a:pPr>
            <a:r>
              <a:rPr lang="en-US" sz="2800" dirty="0">
                <a:latin typeface="+mn-lt"/>
              </a:rPr>
              <a:t>Seminole</a:t>
            </a:r>
            <a:endParaRPr lang="en-US" sz="2800" dirty="0">
              <a:effectLst/>
              <a:latin typeface="+mn-lt"/>
            </a:endParaRPr>
          </a:p>
        </p:txBody>
      </p:sp>
      <p:grpSp>
        <p:nvGrpSpPr>
          <p:cNvPr id="15" name="Group 14">
            <a:extLst>
              <a:ext uri="{FF2B5EF4-FFF2-40B4-BE49-F238E27FC236}">
                <a16:creationId xmlns:a16="http://schemas.microsoft.com/office/drawing/2014/main" id="{DB4D7994-4C37-62AF-C634-16746B1A5D27}"/>
              </a:ext>
            </a:extLst>
          </p:cNvPr>
          <p:cNvGrpSpPr/>
          <p:nvPr/>
        </p:nvGrpSpPr>
        <p:grpSpPr>
          <a:xfrm>
            <a:off x="1667163" y="6025245"/>
            <a:ext cx="4758575" cy="489527"/>
            <a:chOff x="4609869" y="5567048"/>
            <a:chExt cx="4758575" cy="489527"/>
          </a:xfrm>
        </p:grpSpPr>
        <p:sp>
          <p:nvSpPr>
            <p:cNvPr id="16" name="Text Placeholder 4">
              <a:extLst>
                <a:ext uri="{FF2B5EF4-FFF2-40B4-BE49-F238E27FC236}">
                  <a16:creationId xmlns:a16="http://schemas.microsoft.com/office/drawing/2014/main" id="{95D4467F-BFFA-4DEB-4474-FD6002512EB5}"/>
                </a:ext>
              </a:extLst>
            </p:cNvPr>
            <p:cNvSpPr txBox="1">
              <a:spLocks/>
            </p:cNvSpPr>
            <p:nvPr/>
          </p:nvSpPr>
          <p:spPr>
            <a:xfrm>
              <a:off x="5099863" y="5605209"/>
              <a:ext cx="4268581" cy="429832"/>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kumimoji="0" lang="en-US" sz="2200" b="0" i="0" u="none" strike="noStrike" kern="1200" cap="none" spc="0" normalizeH="0" baseline="0" dirty="0" smtClean="0">
                  <a:ln>
                    <a:noFill/>
                  </a:ln>
                  <a:solidFill>
                    <a:schemeClr val="bg1"/>
                  </a:solidFill>
                  <a:effectLst/>
                  <a:uLnTx/>
                  <a:uFillTx/>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a:latin typeface="+mn-lt"/>
                  <a:hlinkClick r:id="rId2">
                    <a:extLst>
                      <a:ext uri="{A12FA001-AC4F-418D-AE19-62706E023703}">
                        <ahyp:hlinkClr xmlns:ahyp="http://schemas.microsoft.com/office/drawing/2018/hyperlinkcolor" val="tx"/>
                      </a:ext>
                    </a:extLst>
                  </a:hlinkClick>
                </a:rPr>
                <a:t>Download Service Area Zip Codes</a:t>
              </a:r>
              <a:endParaRPr lang="en-US" sz="1800" dirty="0">
                <a:latin typeface="+mn-lt"/>
              </a:endParaRPr>
            </a:p>
          </p:txBody>
        </p:sp>
        <p:pic>
          <p:nvPicPr>
            <p:cNvPr id="17" name="Picture 16" descr="A white arrow in a green circle&#10;&#10;AI-generated content may be incorrect.">
              <a:extLst>
                <a:ext uri="{FF2B5EF4-FFF2-40B4-BE49-F238E27FC236}">
                  <a16:creationId xmlns:a16="http://schemas.microsoft.com/office/drawing/2014/main" id="{608B4B3F-B218-AAE5-4B10-2235B490CC0A}"/>
                </a:ext>
              </a:extLst>
            </p:cNvPr>
            <p:cNvPicPr>
              <a:picLocks noChangeAspect="1"/>
            </p:cNvPicPr>
            <p:nvPr/>
          </p:nvPicPr>
          <p:blipFill>
            <a:blip r:embed="rId3"/>
            <a:stretch>
              <a:fillRect/>
            </a:stretch>
          </p:blipFill>
          <p:spPr>
            <a:xfrm>
              <a:off x="4609869" y="5567048"/>
              <a:ext cx="489527" cy="489527"/>
            </a:xfrm>
            <a:prstGeom prst="rect">
              <a:avLst/>
            </a:prstGeom>
          </p:spPr>
        </p:pic>
      </p:grpSp>
    </p:spTree>
    <p:extLst>
      <p:ext uri="{BB962C8B-B14F-4D97-AF65-F5344CB8AC3E}">
        <p14:creationId xmlns:p14="http://schemas.microsoft.com/office/powerpoint/2010/main" val="13033943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3D1F8-67B3-13D7-138A-2125A4F5E2C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2D82248-7206-C0A7-4FF2-8FD125CD9A53}"/>
              </a:ext>
            </a:extLst>
          </p:cNvPr>
          <p:cNvSpPr>
            <a:spLocks noGrp="1"/>
          </p:cNvSpPr>
          <p:nvPr>
            <p:ph type="sldNum" sz="quarter" idx="12"/>
          </p:nvPr>
        </p:nvSpPr>
        <p:spPr/>
        <p:txBody>
          <a:bodyPr/>
          <a:lstStyle/>
          <a:p>
            <a:fld id="{BFD8233B-A364-4042-AC16-81D836698E38}" type="slidenum">
              <a:rPr lang="en-US" smtClean="0"/>
              <a:pPr/>
              <a:t>9</a:t>
            </a:fld>
            <a:endParaRPr lang="en-US"/>
          </a:p>
        </p:txBody>
      </p:sp>
      <p:sp>
        <p:nvSpPr>
          <p:cNvPr id="4" name="Title 3">
            <a:extLst>
              <a:ext uri="{FF2B5EF4-FFF2-40B4-BE49-F238E27FC236}">
                <a16:creationId xmlns:a16="http://schemas.microsoft.com/office/drawing/2014/main" id="{FE8A5B82-D675-3CA3-5FF9-FBADA5984F19}"/>
              </a:ext>
            </a:extLst>
          </p:cNvPr>
          <p:cNvSpPr>
            <a:spLocks noGrp="1"/>
          </p:cNvSpPr>
          <p:nvPr>
            <p:ph type="title"/>
          </p:nvPr>
        </p:nvSpPr>
        <p:spPr>
          <a:xfrm>
            <a:off x="838200" y="54853"/>
            <a:ext cx="10515600" cy="1325563"/>
          </a:xfrm>
        </p:spPr>
        <p:txBody>
          <a:bodyPr/>
          <a:lstStyle/>
          <a:p>
            <a:pPr algn="ctr"/>
            <a:r>
              <a:rPr lang="en-US" b="0" dirty="0"/>
              <a:t>Virginia</a:t>
            </a:r>
          </a:p>
        </p:txBody>
      </p:sp>
      <p:sp>
        <p:nvSpPr>
          <p:cNvPr id="5" name="Text Placeholder 4">
            <a:extLst>
              <a:ext uri="{FF2B5EF4-FFF2-40B4-BE49-F238E27FC236}">
                <a16:creationId xmlns:a16="http://schemas.microsoft.com/office/drawing/2014/main" id="{DBFE3102-ADF3-24F5-D33A-D46AC8279CD5}"/>
              </a:ext>
            </a:extLst>
          </p:cNvPr>
          <p:cNvSpPr>
            <a:spLocks noGrp="1"/>
          </p:cNvSpPr>
          <p:nvPr>
            <p:ph type="body" sz="quarter" idx="13"/>
          </p:nvPr>
        </p:nvSpPr>
        <p:spPr>
          <a:xfrm>
            <a:off x="838200" y="2291505"/>
            <a:ext cx="11131422" cy="3278015"/>
          </a:xfrm>
        </p:spPr>
        <p:txBody>
          <a:bodyPr numCol="4"/>
          <a:lstStyle/>
          <a:p>
            <a:pPr marL="457200" indent="-457200">
              <a:lnSpc>
                <a:spcPts val="2000"/>
              </a:lnSpc>
              <a:buFont typeface="Arial" panose="020B0604020202020204" pitchFamily="34" charset="0"/>
              <a:buChar char="•"/>
            </a:pPr>
            <a:r>
              <a:rPr lang="en-US" sz="1800" dirty="0">
                <a:latin typeface="+mn-lt"/>
              </a:rPr>
              <a:t>Albemarle</a:t>
            </a:r>
          </a:p>
          <a:p>
            <a:pPr marL="457200" indent="-457200">
              <a:lnSpc>
                <a:spcPts val="2000"/>
              </a:lnSpc>
              <a:buFont typeface="Arial" panose="020B0604020202020204" pitchFamily="34" charset="0"/>
              <a:buChar char="•"/>
            </a:pPr>
            <a:r>
              <a:rPr lang="en-US" sz="1800" dirty="0">
                <a:latin typeface="+mn-lt"/>
              </a:rPr>
              <a:t>Bedford</a:t>
            </a:r>
          </a:p>
          <a:p>
            <a:pPr marL="457200" indent="-457200">
              <a:lnSpc>
                <a:spcPts val="2000"/>
              </a:lnSpc>
              <a:buFont typeface="Arial" panose="020B0604020202020204" pitchFamily="34" charset="0"/>
              <a:buChar char="•"/>
            </a:pPr>
            <a:r>
              <a:rPr lang="en-US" sz="1800" dirty="0">
                <a:latin typeface="+mn-lt"/>
              </a:rPr>
              <a:t>Botetourt</a:t>
            </a:r>
          </a:p>
          <a:p>
            <a:pPr marL="457200" indent="-457200">
              <a:lnSpc>
                <a:spcPts val="2000"/>
              </a:lnSpc>
              <a:buFont typeface="Arial" panose="020B0604020202020204" pitchFamily="34" charset="0"/>
              <a:buChar char="•"/>
            </a:pPr>
            <a:r>
              <a:rPr lang="en-US" sz="1800" dirty="0">
                <a:latin typeface="+mn-lt"/>
              </a:rPr>
              <a:t>Buckingham</a:t>
            </a:r>
          </a:p>
          <a:p>
            <a:pPr marL="457200" indent="-457200">
              <a:lnSpc>
                <a:spcPts val="2000"/>
              </a:lnSpc>
              <a:buFont typeface="Arial" panose="020B0604020202020204" pitchFamily="34" charset="0"/>
              <a:buChar char="•"/>
            </a:pPr>
            <a:r>
              <a:rPr lang="en-US" sz="1800" dirty="0">
                <a:latin typeface="+mn-lt"/>
              </a:rPr>
              <a:t>Caroline</a:t>
            </a:r>
          </a:p>
          <a:p>
            <a:pPr marL="457200" indent="-457200">
              <a:lnSpc>
                <a:spcPts val="2000"/>
              </a:lnSpc>
              <a:buFont typeface="Arial" panose="020B0604020202020204" pitchFamily="34" charset="0"/>
              <a:buChar char="•"/>
            </a:pPr>
            <a:r>
              <a:rPr lang="en-US" sz="1800" dirty="0">
                <a:latin typeface="+mn-lt"/>
              </a:rPr>
              <a:t>Charles City</a:t>
            </a:r>
          </a:p>
          <a:p>
            <a:pPr marL="457200" indent="-457200">
              <a:lnSpc>
                <a:spcPts val="2000"/>
              </a:lnSpc>
              <a:buFont typeface="Arial" panose="020B0604020202020204" pitchFamily="34" charset="0"/>
              <a:buChar char="•"/>
            </a:pPr>
            <a:r>
              <a:rPr lang="en-US" sz="1800" dirty="0">
                <a:latin typeface="+mn-lt"/>
              </a:rPr>
              <a:t>Charlottesville City</a:t>
            </a:r>
          </a:p>
          <a:p>
            <a:pPr marL="457200" indent="-457200">
              <a:lnSpc>
                <a:spcPts val="2000"/>
              </a:lnSpc>
              <a:buFont typeface="Arial" panose="020B0604020202020204" pitchFamily="34" charset="0"/>
              <a:buChar char="•"/>
            </a:pPr>
            <a:r>
              <a:rPr lang="en-US" sz="1800" dirty="0">
                <a:latin typeface="+mn-lt"/>
              </a:rPr>
              <a:t>Chesterfield</a:t>
            </a:r>
          </a:p>
          <a:p>
            <a:pPr marL="457200" indent="-457200">
              <a:lnSpc>
                <a:spcPts val="2000"/>
              </a:lnSpc>
              <a:buFont typeface="Arial" panose="020B0604020202020204" pitchFamily="34" charset="0"/>
              <a:buChar char="•"/>
            </a:pPr>
            <a:r>
              <a:rPr lang="en-US" sz="1800" dirty="0">
                <a:latin typeface="+mn-lt"/>
              </a:rPr>
              <a:t>Colonial Heights City</a:t>
            </a:r>
          </a:p>
          <a:p>
            <a:pPr marL="457200" indent="-457200">
              <a:lnSpc>
                <a:spcPts val="2000"/>
              </a:lnSpc>
              <a:buFont typeface="Arial" panose="020B0604020202020204" pitchFamily="34" charset="0"/>
              <a:buChar char="•"/>
            </a:pPr>
            <a:r>
              <a:rPr lang="en-US" sz="1800" dirty="0">
                <a:latin typeface="+mn-lt"/>
              </a:rPr>
              <a:t>Dinwiddie</a:t>
            </a:r>
          </a:p>
          <a:p>
            <a:pPr marL="457200" indent="-457200">
              <a:lnSpc>
                <a:spcPts val="2000"/>
              </a:lnSpc>
              <a:buFont typeface="Arial" panose="020B0604020202020204" pitchFamily="34" charset="0"/>
              <a:buChar char="•"/>
            </a:pPr>
            <a:r>
              <a:rPr lang="en-US" sz="1800" dirty="0">
                <a:latin typeface="+mn-lt"/>
              </a:rPr>
              <a:t>Floy</a:t>
            </a:r>
          </a:p>
          <a:p>
            <a:pPr marL="457200" indent="-457200">
              <a:lnSpc>
                <a:spcPts val="2000"/>
              </a:lnSpc>
              <a:buFont typeface="Arial" panose="020B0604020202020204" pitchFamily="34" charset="0"/>
              <a:buChar char="•"/>
            </a:pPr>
            <a:r>
              <a:rPr lang="en-US" sz="1800" dirty="0">
                <a:latin typeface="+mn-lt"/>
              </a:rPr>
              <a:t>Fluvanna</a:t>
            </a:r>
          </a:p>
          <a:p>
            <a:pPr marL="457200" indent="-457200">
              <a:lnSpc>
                <a:spcPts val="2000"/>
              </a:lnSpc>
              <a:buFont typeface="Arial" panose="020B0604020202020204" pitchFamily="34" charset="0"/>
              <a:buChar char="•"/>
            </a:pPr>
            <a:r>
              <a:rPr lang="en-US" sz="1800" dirty="0">
                <a:effectLst/>
                <a:latin typeface="+mn-lt"/>
              </a:rPr>
              <a:t>Franklin</a:t>
            </a:r>
          </a:p>
          <a:p>
            <a:pPr marL="457200" indent="-457200">
              <a:lnSpc>
                <a:spcPts val="2000"/>
              </a:lnSpc>
              <a:buFont typeface="Arial" panose="020B0604020202020204" pitchFamily="34" charset="0"/>
              <a:buChar char="•"/>
            </a:pPr>
            <a:r>
              <a:rPr lang="en-US" sz="1800" dirty="0">
                <a:latin typeface="+mn-lt"/>
              </a:rPr>
              <a:t>Goochland</a:t>
            </a:r>
          </a:p>
          <a:p>
            <a:pPr marL="457200" indent="-457200">
              <a:lnSpc>
                <a:spcPts val="2000"/>
              </a:lnSpc>
              <a:buFont typeface="Arial" panose="020B0604020202020204" pitchFamily="34" charset="0"/>
              <a:buChar char="•"/>
            </a:pPr>
            <a:r>
              <a:rPr lang="en-US" sz="1800" dirty="0">
                <a:latin typeface="+mn-lt"/>
              </a:rPr>
              <a:t>Greene</a:t>
            </a:r>
          </a:p>
          <a:p>
            <a:pPr marL="457200" indent="-457200">
              <a:lnSpc>
                <a:spcPts val="2000"/>
              </a:lnSpc>
              <a:buFont typeface="Arial" panose="020B0604020202020204" pitchFamily="34" charset="0"/>
              <a:buChar char="•"/>
            </a:pPr>
            <a:r>
              <a:rPr lang="en-US" sz="1800" dirty="0">
                <a:latin typeface="+mn-lt"/>
              </a:rPr>
              <a:t>Hampton City</a:t>
            </a:r>
          </a:p>
          <a:p>
            <a:pPr marL="457200" indent="-457200">
              <a:lnSpc>
                <a:spcPts val="2000"/>
              </a:lnSpc>
              <a:buFont typeface="Arial" panose="020B0604020202020204" pitchFamily="34" charset="0"/>
              <a:buChar char="•"/>
            </a:pPr>
            <a:r>
              <a:rPr lang="en-US" sz="1800" dirty="0">
                <a:latin typeface="+mn-lt"/>
              </a:rPr>
              <a:t>Hanover</a:t>
            </a:r>
          </a:p>
          <a:p>
            <a:pPr marL="457200" indent="-457200">
              <a:lnSpc>
                <a:spcPts val="2000"/>
              </a:lnSpc>
              <a:buFont typeface="Arial" panose="020B0604020202020204" pitchFamily="34" charset="0"/>
              <a:buChar char="•"/>
            </a:pPr>
            <a:r>
              <a:rPr lang="en-US" sz="1800" dirty="0">
                <a:latin typeface="+mn-lt"/>
              </a:rPr>
              <a:t>Henrico</a:t>
            </a:r>
          </a:p>
          <a:p>
            <a:pPr marL="457200" indent="-457200">
              <a:lnSpc>
                <a:spcPts val="2000"/>
              </a:lnSpc>
              <a:buFont typeface="Arial" panose="020B0604020202020204" pitchFamily="34" charset="0"/>
              <a:buChar char="•"/>
            </a:pPr>
            <a:r>
              <a:rPr lang="en-US" sz="1800" dirty="0">
                <a:latin typeface="+mn-lt"/>
              </a:rPr>
              <a:t>King William</a:t>
            </a:r>
          </a:p>
          <a:p>
            <a:pPr marL="457200" indent="-457200">
              <a:lnSpc>
                <a:spcPts val="2000"/>
              </a:lnSpc>
              <a:buFont typeface="Arial" panose="020B0604020202020204" pitchFamily="34" charset="0"/>
              <a:buChar char="•"/>
            </a:pPr>
            <a:r>
              <a:rPr lang="en-US" sz="1800" dirty="0">
                <a:latin typeface="+mn-lt"/>
              </a:rPr>
              <a:t>Louisa</a:t>
            </a:r>
          </a:p>
          <a:p>
            <a:pPr marL="457200" indent="-457200">
              <a:lnSpc>
                <a:spcPts val="2000"/>
              </a:lnSpc>
              <a:buFont typeface="Arial" panose="020B0604020202020204" pitchFamily="34" charset="0"/>
              <a:buChar char="•"/>
            </a:pPr>
            <a:r>
              <a:rPr lang="en-US" sz="1800" dirty="0">
                <a:latin typeface="+mn-lt"/>
              </a:rPr>
              <a:t>Montgomery</a:t>
            </a:r>
          </a:p>
          <a:p>
            <a:pPr marL="457200" indent="-457200">
              <a:lnSpc>
                <a:spcPts val="2000"/>
              </a:lnSpc>
              <a:buFont typeface="Arial" panose="020B0604020202020204" pitchFamily="34" charset="0"/>
              <a:buChar char="•"/>
            </a:pPr>
            <a:r>
              <a:rPr lang="en-US" sz="1800" dirty="0">
                <a:latin typeface="+mn-lt"/>
              </a:rPr>
              <a:t>Nelson</a:t>
            </a:r>
          </a:p>
          <a:p>
            <a:pPr marL="457200" indent="-457200">
              <a:lnSpc>
                <a:spcPts val="2000"/>
              </a:lnSpc>
              <a:buFont typeface="Arial" panose="020B0604020202020204" pitchFamily="34" charset="0"/>
              <a:buChar char="•"/>
            </a:pPr>
            <a:r>
              <a:rPr lang="en-US" sz="1800" dirty="0">
                <a:latin typeface="+mn-lt"/>
              </a:rPr>
              <a:t>New Kent</a:t>
            </a:r>
          </a:p>
          <a:p>
            <a:pPr marL="457200" indent="-457200">
              <a:lnSpc>
                <a:spcPts val="2000"/>
              </a:lnSpc>
              <a:buFont typeface="Arial" panose="020B0604020202020204" pitchFamily="34" charset="0"/>
              <a:buChar char="•"/>
            </a:pPr>
            <a:r>
              <a:rPr lang="en-US" sz="1800" dirty="0">
                <a:latin typeface="+mn-lt"/>
              </a:rPr>
              <a:t>Newport News City</a:t>
            </a:r>
          </a:p>
          <a:p>
            <a:pPr marL="457200" indent="-457200">
              <a:lnSpc>
                <a:spcPts val="2000"/>
              </a:lnSpc>
              <a:buFont typeface="Arial" panose="020B0604020202020204" pitchFamily="34" charset="0"/>
              <a:buChar char="•"/>
            </a:pPr>
            <a:r>
              <a:rPr lang="en-US" sz="1800" dirty="0">
                <a:latin typeface="+mn-lt"/>
              </a:rPr>
              <a:t>Orange</a:t>
            </a:r>
          </a:p>
          <a:p>
            <a:pPr marL="457200" indent="-457200">
              <a:lnSpc>
                <a:spcPts val="2000"/>
              </a:lnSpc>
              <a:buFont typeface="Arial" panose="020B0604020202020204" pitchFamily="34" charset="0"/>
              <a:buChar char="•"/>
            </a:pPr>
            <a:r>
              <a:rPr lang="en-US" sz="1800" dirty="0">
                <a:latin typeface="+mn-lt"/>
              </a:rPr>
              <a:t>Petersburg</a:t>
            </a:r>
          </a:p>
          <a:p>
            <a:pPr marL="457200" indent="-457200">
              <a:lnSpc>
                <a:spcPts val="2000"/>
              </a:lnSpc>
              <a:buFont typeface="Arial" panose="020B0604020202020204" pitchFamily="34" charset="0"/>
              <a:buChar char="•"/>
            </a:pPr>
            <a:r>
              <a:rPr lang="en-US" sz="1800" dirty="0">
                <a:latin typeface="+mn-lt"/>
              </a:rPr>
              <a:t>Poquoson City</a:t>
            </a:r>
          </a:p>
          <a:p>
            <a:pPr marL="457200" indent="-457200">
              <a:lnSpc>
                <a:spcPts val="2000"/>
              </a:lnSpc>
              <a:buFont typeface="Arial" panose="020B0604020202020204" pitchFamily="34" charset="0"/>
              <a:buChar char="•"/>
            </a:pPr>
            <a:r>
              <a:rPr lang="en-US" sz="1800" dirty="0">
                <a:latin typeface="+mn-lt"/>
              </a:rPr>
              <a:t>Powhatan</a:t>
            </a:r>
          </a:p>
          <a:p>
            <a:pPr marL="457200" indent="-457200">
              <a:lnSpc>
                <a:spcPts val="2000"/>
              </a:lnSpc>
              <a:buFont typeface="Arial" panose="020B0604020202020204" pitchFamily="34" charset="0"/>
              <a:buChar char="•"/>
            </a:pPr>
            <a:r>
              <a:rPr lang="en-US" sz="1800" dirty="0">
                <a:latin typeface="+mn-lt"/>
              </a:rPr>
              <a:t>Prince George</a:t>
            </a:r>
          </a:p>
          <a:p>
            <a:pPr marL="457200" indent="-457200">
              <a:lnSpc>
                <a:spcPts val="2000"/>
              </a:lnSpc>
              <a:buFont typeface="Arial" panose="020B0604020202020204" pitchFamily="34" charset="0"/>
              <a:buChar char="•"/>
            </a:pPr>
            <a:r>
              <a:rPr lang="en-US" sz="1800" dirty="0">
                <a:latin typeface="+mn-lt"/>
              </a:rPr>
              <a:t>Richmond City</a:t>
            </a:r>
          </a:p>
          <a:p>
            <a:pPr marL="457200" indent="-457200">
              <a:lnSpc>
                <a:spcPts val="2000"/>
              </a:lnSpc>
              <a:buFont typeface="Arial" panose="020B0604020202020204" pitchFamily="34" charset="0"/>
              <a:buChar char="•"/>
            </a:pPr>
            <a:r>
              <a:rPr lang="en-US" sz="1800" dirty="0">
                <a:latin typeface="+mn-lt"/>
              </a:rPr>
              <a:t>Roanoke/City</a:t>
            </a:r>
            <a:endParaRPr lang="en-US" sz="1800" dirty="0">
              <a:effectLst/>
              <a:latin typeface="+mn-lt"/>
            </a:endParaRPr>
          </a:p>
          <a:p>
            <a:pPr marL="457200" indent="-457200">
              <a:lnSpc>
                <a:spcPts val="2000"/>
              </a:lnSpc>
              <a:buFont typeface="Arial" panose="020B0604020202020204" pitchFamily="34" charset="0"/>
              <a:buChar char="•"/>
            </a:pPr>
            <a:r>
              <a:rPr lang="en-US" sz="1800" dirty="0">
                <a:latin typeface="+mn-lt"/>
              </a:rPr>
              <a:t>Salem</a:t>
            </a:r>
          </a:p>
          <a:p>
            <a:pPr marL="457200" indent="-457200">
              <a:lnSpc>
                <a:spcPts val="2000"/>
              </a:lnSpc>
              <a:buFont typeface="Arial" panose="020B0604020202020204" pitchFamily="34" charset="0"/>
              <a:buChar char="•"/>
            </a:pPr>
            <a:r>
              <a:rPr lang="en-US" sz="1800" dirty="0">
                <a:latin typeface="+mn-lt"/>
              </a:rPr>
              <a:t>Sussex</a:t>
            </a:r>
          </a:p>
          <a:p>
            <a:pPr marL="457200" indent="-457200">
              <a:lnSpc>
                <a:spcPts val="2000"/>
              </a:lnSpc>
              <a:buFont typeface="Arial" panose="020B0604020202020204" pitchFamily="34" charset="0"/>
              <a:buChar char="•"/>
            </a:pPr>
            <a:r>
              <a:rPr lang="en-US" sz="1800" dirty="0">
                <a:latin typeface="+mn-lt"/>
              </a:rPr>
              <a:t>York</a:t>
            </a:r>
          </a:p>
          <a:p>
            <a:pPr marL="457200" indent="-457200">
              <a:lnSpc>
                <a:spcPts val="2000"/>
              </a:lnSpc>
              <a:buFont typeface="Arial" panose="020B0604020202020204" pitchFamily="34" charset="0"/>
              <a:buChar char="•"/>
            </a:pPr>
            <a:endParaRPr lang="en-US" sz="1800" dirty="0">
              <a:latin typeface="+mn-lt"/>
            </a:endParaRPr>
          </a:p>
        </p:txBody>
      </p:sp>
      <p:cxnSp>
        <p:nvCxnSpPr>
          <p:cNvPr id="7" name="Straight Connector 6">
            <a:extLst>
              <a:ext uri="{FF2B5EF4-FFF2-40B4-BE49-F238E27FC236}">
                <a16:creationId xmlns:a16="http://schemas.microsoft.com/office/drawing/2014/main" id="{71554346-4433-7FB5-DD5D-3A4F77D6B585}"/>
              </a:ext>
            </a:extLst>
          </p:cNvPr>
          <p:cNvCxnSpPr/>
          <p:nvPr/>
        </p:nvCxnSpPr>
        <p:spPr>
          <a:xfrm>
            <a:off x="2994752" y="1234076"/>
            <a:ext cx="6202496" cy="0"/>
          </a:xfrm>
          <a:prstGeom prst="line">
            <a:avLst/>
          </a:prstGeom>
        </p:spPr>
        <p:style>
          <a:lnRef idx="1">
            <a:schemeClr val="accent2"/>
          </a:lnRef>
          <a:fillRef idx="0">
            <a:schemeClr val="accent2"/>
          </a:fillRef>
          <a:effectRef idx="0">
            <a:schemeClr val="accent2"/>
          </a:effectRef>
          <a:fontRef idx="minor">
            <a:schemeClr val="tx1"/>
          </a:fontRef>
        </p:style>
      </p:cxnSp>
      <p:sp>
        <p:nvSpPr>
          <p:cNvPr id="2" name="Text Placeholder 4">
            <a:extLst>
              <a:ext uri="{FF2B5EF4-FFF2-40B4-BE49-F238E27FC236}">
                <a16:creationId xmlns:a16="http://schemas.microsoft.com/office/drawing/2014/main" id="{32E046ED-9F72-27F7-AB28-82B0022673D8}"/>
              </a:ext>
            </a:extLst>
          </p:cNvPr>
          <p:cNvSpPr txBox="1">
            <a:spLocks/>
          </p:cNvSpPr>
          <p:nvPr/>
        </p:nvSpPr>
        <p:spPr>
          <a:xfrm>
            <a:off x="796635" y="1321686"/>
            <a:ext cx="10668000" cy="805689"/>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kumimoji="0" lang="en-US" sz="2200" b="0" i="0" u="none" strike="noStrike" kern="1200" cap="none" spc="0" normalizeH="0" baseline="0" dirty="0" smtClean="0">
                <a:ln>
                  <a:noFill/>
                </a:ln>
                <a:solidFill>
                  <a:schemeClr val="bg1"/>
                </a:solidFill>
                <a:effectLst/>
                <a:uLnTx/>
                <a:uFillTx/>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mn-lt"/>
              </a:rPr>
              <a:t>We have four centers that serve the following counties…</a:t>
            </a:r>
          </a:p>
        </p:txBody>
      </p:sp>
      <p:grpSp>
        <p:nvGrpSpPr>
          <p:cNvPr id="10" name="Group 9">
            <a:extLst>
              <a:ext uri="{FF2B5EF4-FFF2-40B4-BE49-F238E27FC236}">
                <a16:creationId xmlns:a16="http://schemas.microsoft.com/office/drawing/2014/main" id="{FC022543-5041-FFCC-EE60-CDC08D6478A5}"/>
              </a:ext>
            </a:extLst>
          </p:cNvPr>
          <p:cNvGrpSpPr/>
          <p:nvPr/>
        </p:nvGrpSpPr>
        <p:grpSpPr>
          <a:xfrm>
            <a:off x="1667163" y="6025245"/>
            <a:ext cx="4758575" cy="489527"/>
            <a:chOff x="4609869" y="5567048"/>
            <a:chExt cx="4758575" cy="489527"/>
          </a:xfrm>
        </p:grpSpPr>
        <p:sp>
          <p:nvSpPr>
            <p:cNvPr id="11" name="Text Placeholder 4">
              <a:extLst>
                <a:ext uri="{FF2B5EF4-FFF2-40B4-BE49-F238E27FC236}">
                  <a16:creationId xmlns:a16="http://schemas.microsoft.com/office/drawing/2014/main" id="{CB448F93-4E7E-FAE3-EF30-0985F2A4FAE4}"/>
                </a:ext>
              </a:extLst>
            </p:cNvPr>
            <p:cNvSpPr txBox="1">
              <a:spLocks/>
            </p:cNvSpPr>
            <p:nvPr/>
          </p:nvSpPr>
          <p:spPr>
            <a:xfrm>
              <a:off x="5099863" y="5605209"/>
              <a:ext cx="4268581" cy="429832"/>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kumimoji="0" lang="en-US" sz="2200" b="0" i="0" u="none" strike="noStrike" kern="1200" cap="none" spc="0" normalizeH="0" baseline="0" dirty="0" smtClean="0">
                  <a:ln>
                    <a:noFill/>
                  </a:ln>
                  <a:solidFill>
                    <a:schemeClr val="bg1"/>
                  </a:solidFill>
                  <a:effectLst/>
                  <a:uLnTx/>
                  <a:uFillTx/>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smtClean="0">
                  <a:ln>
                    <a:noFill/>
                  </a:ln>
                  <a:solidFill>
                    <a:schemeClr val="accent1"/>
                  </a:solidFill>
                  <a:effectLst/>
                  <a:uLnTx/>
                  <a:uFillTx/>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en-US" sz="2200" b="0" i="0" u="none" strike="noStrike" kern="1200" cap="none" spc="0" normalizeH="0" baseline="0" dirty="0">
                  <a:ln>
                    <a:noFill/>
                  </a:ln>
                  <a:solidFill>
                    <a:schemeClr val="accent1"/>
                  </a:solidFill>
                  <a:effectLst/>
                  <a:uLnTx/>
                  <a:uFillTx/>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a:latin typeface="+mn-lt"/>
                  <a:hlinkClick r:id="rId2">
                    <a:extLst>
                      <a:ext uri="{A12FA001-AC4F-418D-AE19-62706E023703}">
                        <ahyp:hlinkClr xmlns:ahyp="http://schemas.microsoft.com/office/drawing/2018/hyperlinkcolor" val="tx"/>
                      </a:ext>
                    </a:extLst>
                  </a:hlinkClick>
                </a:rPr>
                <a:t>Download Service Area Zip Codes</a:t>
              </a:r>
              <a:endParaRPr lang="en-US" sz="1800" dirty="0">
                <a:latin typeface="+mn-lt"/>
              </a:endParaRPr>
            </a:p>
          </p:txBody>
        </p:sp>
        <p:pic>
          <p:nvPicPr>
            <p:cNvPr id="12" name="Picture 11" descr="A white arrow in a green circle&#10;&#10;AI-generated content may be incorrect.">
              <a:extLst>
                <a:ext uri="{FF2B5EF4-FFF2-40B4-BE49-F238E27FC236}">
                  <a16:creationId xmlns:a16="http://schemas.microsoft.com/office/drawing/2014/main" id="{D5B0FC29-EC64-8E7C-E082-A8E697FC0E0D}"/>
                </a:ext>
              </a:extLst>
            </p:cNvPr>
            <p:cNvPicPr>
              <a:picLocks noChangeAspect="1"/>
            </p:cNvPicPr>
            <p:nvPr/>
          </p:nvPicPr>
          <p:blipFill>
            <a:blip r:embed="rId3"/>
            <a:stretch>
              <a:fillRect/>
            </a:stretch>
          </p:blipFill>
          <p:spPr>
            <a:xfrm>
              <a:off x="4609869" y="5567048"/>
              <a:ext cx="489527" cy="489527"/>
            </a:xfrm>
            <a:prstGeom prst="rect">
              <a:avLst/>
            </a:prstGeom>
          </p:spPr>
        </p:pic>
      </p:grpSp>
    </p:spTree>
    <p:extLst>
      <p:ext uri="{BB962C8B-B14F-4D97-AF65-F5344CB8AC3E}">
        <p14:creationId xmlns:p14="http://schemas.microsoft.com/office/powerpoint/2010/main" val="38229228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heme/theme1.xml><?xml version="1.0" encoding="utf-8"?>
<a:theme xmlns:a="http://schemas.openxmlformats.org/drawingml/2006/main" name="Office Theme">
  <a:themeElements>
    <a:clrScheme name="Innovage 2024">
      <a:dk1>
        <a:srgbClr val="000000"/>
      </a:dk1>
      <a:lt1>
        <a:srgbClr val="FFFFFF"/>
      </a:lt1>
      <a:dk2>
        <a:srgbClr val="005157"/>
      </a:dk2>
      <a:lt2>
        <a:srgbClr val="E7E6E6"/>
      </a:lt2>
      <a:accent1>
        <a:srgbClr val="005157"/>
      </a:accent1>
      <a:accent2>
        <a:srgbClr val="92D300"/>
      </a:accent2>
      <a:accent3>
        <a:srgbClr val="00877C"/>
      </a:accent3>
      <a:accent4>
        <a:srgbClr val="693A77"/>
      </a:accent4>
      <a:accent5>
        <a:srgbClr val="00759A"/>
      </a:accent5>
      <a:accent6>
        <a:srgbClr val="F06B14"/>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txDef>
      <a:spPr/>
      <a:bodyPr vert="horz" lIns="91440" tIns="45720" rIns="91440" bIns="45720" rtlCol="0">
        <a:noAutofit/>
      </a:bodyPr>
      <a:lstStyle>
        <a:defPPr algn="l">
          <a:defRPr sz="1200" dirty="0" smtClean="0">
            <a:solidFill>
              <a:schemeClr val="accent1"/>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InnovAge 2023">
      <a:dk1>
        <a:srgbClr val="000000"/>
      </a:dk1>
      <a:lt1>
        <a:srgbClr val="FFFFFF"/>
      </a:lt1>
      <a:dk2>
        <a:srgbClr val="44546A"/>
      </a:dk2>
      <a:lt2>
        <a:srgbClr val="E7E6E6"/>
      </a:lt2>
      <a:accent1>
        <a:srgbClr val="005157"/>
      </a:accent1>
      <a:accent2>
        <a:srgbClr val="92D300"/>
      </a:accent2>
      <a:accent3>
        <a:srgbClr val="00877C"/>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ctr">
        <a:noAutofit/>
      </a:bodyPr>
      <a:lstStyle>
        <a:defPPr algn="ctr">
          <a:lnSpc>
            <a:spcPct val="114000"/>
          </a:lnSpc>
          <a:defRPr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4725ca9-c50c-496d-a645-c6adea668cd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5E9601E599CD148B4E46C0C300B45B1" ma:contentTypeVersion="12" ma:contentTypeDescription="Create a new document." ma:contentTypeScope="" ma:versionID="3be33ffbe79511fb0a6453af6fac1dfc">
  <xsd:schema xmlns:xsd="http://www.w3.org/2001/XMLSchema" xmlns:xs="http://www.w3.org/2001/XMLSchema" xmlns:p="http://schemas.microsoft.com/office/2006/metadata/properties" xmlns:ns2="74725ca9-c50c-496d-a645-c6adea668cd3" xmlns:ns3="2f99f886-5d8e-4bd0-9706-d02ef2ee9885" targetNamespace="http://schemas.microsoft.com/office/2006/metadata/properties" ma:root="true" ma:fieldsID="b6972d437b7af01cae4c659a72e5c75a" ns2:_="" ns3:_="">
    <xsd:import namespace="74725ca9-c50c-496d-a645-c6adea668cd3"/>
    <xsd:import namespace="2f99f886-5d8e-4bd0-9706-d02ef2ee988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3:SharedWithUsers" minOccurs="0"/>
                <xsd:element ref="ns3:SharedWithDetail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725ca9-c50c-496d-a645-c6adea668cd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55edad8d-a5c2-48d5-b8a9-b33c5440b355" ma:termSetId="09814cd3-568e-fe90-9814-8d621ff8fb84" ma:anchorId="fba54fb3-c3e1-fe81-a776-ca4b69148c4d" ma:open="true" ma:isKeyword="false">
      <xsd:complexType>
        <xsd:sequence>
          <xsd:element ref="pc:Terms" minOccurs="0" maxOccurs="1"/>
        </xsd:sequence>
      </xsd:complex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99f886-5d8e-4bd0-9706-d02ef2ee988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8D6FBF-F4F6-4F12-A22B-283102A9986B}">
  <ds:schemaRefs>
    <ds:schemaRef ds:uri="http://schemas.microsoft.com/sharepoint/v3/contenttype/forms"/>
  </ds:schemaRefs>
</ds:datastoreItem>
</file>

<file path=customXml/itemProps2.xml><?xml version="1.0" encoding="utf-8"?>
<ds:datastoreItem xmlns:ds="http://schemas.openxmlformats.org/officeDocument/2006/customXml" ds:itemID="{E15278E0-AA90-4BDD-9590-520DE556738F}">
  <ds:schemaRefs>
    <ds:schemaRef ds:uri="http://schemas.microsoft.com/office/2006/metadata/properties"/>
    <ds:schemaRef ds:uri="http://schemas.microsoft.com/office/infopath/2007/PartnerControls"/>
    <ds:schemaRef ds:uri="74725ca9-c50c-496d-a645-c6adea668cd3"/>
  </ds:schemaRefs>
</ds:datastoreItem>
</file>

<file path=customXml/itemProps3.xml><?xml version="1.0" encoding="utf-8"?>
<ds:datastoreItem xmlns:ds="http://schemas.openxmlformats.org/officeDocument/2006/customXml" ds:itemID="{48B90767-2553-44F7-96E1-3C2335C61D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725ca9-c50c-496d-a645-c6adea668cd3"/>
    <ds:schemaRef ds:uri="2f99f886-5d8e-4bd0-9706-d02ef2ee98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21668</TotalTime>
  <Words>1588</Words>
  <Application>Microsoft Office PowerPoint</Application>
  <PresentationFormat>Widescreen</PresentationFormat>
  <Paragraphs>268</Paragraphs>
  <Slides>25</Slides>
  <Notes>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25</vt:i4>
      </vt:variant>
    </vt:vector>
  </HeadingPairs>
  <TitlesOfParts>
    <vt:vector size="32" baseType="lpstr">
      <vt:lpstr>Aptos</vt:lpstr>
      <vt:lpstr>Arial</vt:lpstr>
      <vt:lpstr>Arial Black</vt:lpstr>
      <vt:lpstr>Calibri</vt:lpstr>
      <vt:lpstr>苹方-简</vt:lpstr>
      <vt:lpstr>Office Theme</vt:lpstr>
      <vt:lpstr>1_Office Theme</vt:lpstr>
      <vt:lpstr>The Value in Representing  InnovAge PACE</vt:lpstr>
      <vt:lpstr>Our Mission Statement</vt:lpstr>
      <vt:lpstr>Who is InnovAge?</vt:lpstr>
      <vt:lpstr>Northern California</vt:lpstr>
      <vt:lpstr>Southern California</vt:lpstr>
      <vt:lpstr>Colorado</vt:lpstr>
      <vt:lpstr>New Mexico</vt:lpstr>
      <vt:lpstr>Florida</vt:lpstr>
      <vt:lpstr>Virginia</vt:lpstr>
      <vt:lpstr>Pennsylvania</vt:lpstr>
      <vt:lpstr>PACE… Program of All-Inclusive Care for the Elderly</vt:lpstr>
      <vt:lpstr>PowerPoint Presentation</vt:lpstr>
      <vt:lpstr>PowerPoint Presentation</vt:lpstr>
      <vt:lpstr>PowerPoint Presentation</vt:lpstr>
      <vt:lpstr>In-home services complement our center-based operations.</vt:lpstr>
      <vt:lpstr>What happens if participant loses ability to live independently?</vt:lpstr>
      <vt:lpstr>Transportation</vt:lpstr>
      <vt:lpstr>PowerPoint Presentation</vt:lpstr>
      <vt:lpstr>PowerPoint Presentation</vt:lpstr>
      <vt:lpstr>PowerPoint Presentation</vt:lpstr>
      <vt:lpstr>PowerPoint Presentation</vt:lpstr>
      <vt:lpstr>PowerPoint Presentation</vt:lpstr>
      <vt:lpstr>Broker Comp</vt:lpstr>
      <vt:lpstr> Understanding Innovage Tools for Brokers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Holt, Leslie E</dc:creator>
  <cp:lastModifiedBy>Ron Zighelboim</cp:lastModifiedBy>
  <cp:revision>59</cp:revision>
  <dcterms:created xsi:type="dcterms:W3CDTF">2023-08-16T21:04:13Z</dcterms:created>
  <dcterms:modified xsi:type="dcterms:W3CDTF">2025-07-08T01:37:07Z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0x01010005E9601E599CD148B4E46C0C300B45B1</vt:lpwstr>
  </property>
  <property fmtid="{D5CDD505-2E9C-101B-9397-08002B2CF9AE}" pid="3" name="MediaServiceImageTags">
    <vt:lpwstr/>
  </property>
</Properties>
</file>